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26"/>
  </p:notesMasterIdLst>
  <p:sldIdLst>
    <p:sldId id="319" r:id="rId3"/>
    <p:sldId id="262" r:id="rId4"/>
    <p:sldId id="297" r:id="rId5"/>
    <p:sldId id="298" r:id="rId6"/>
    <p:sldId id="343" r:id="rId7"/>
    <p:sldId id="299" r:id="rId8"/>
    <p:sldId id="273" r:id="rId9"/>
    <p:sldId id="370" r:id="rId10"/>
    <p:sldId id="318" r:id="rId11"/>
    <p:sldId id="352" r:id="rId12"/>
    <p:sldId id="317" r:id="rId13"/>
    <p:sldId id="353" r:id="rId14"/>
    <p:sldId id="305" r:id="rId15"/>
    <p:sldId id="308" r:id="rId16"/>
    <p:sldId id="348" r:id="rId17"/>
    <p:sldId id="349" r:id="rId18"/>
    <p:sldId id="371" r:id="rId19"/>
    <p:sldId id="372" r:id="rId20"/>
    <p:sldId id="373" r:id="rId21"/>
    <p:sldId id="312" r:id="rId22"/>
    <p:sldId id="311" r:id="rId23"/>
    <p:sldId id="374" r:id="rId24"/>
    <p:sldId id="31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8">
          <p15:clr>
            <a:srgbClr val="A4A3A4"/>
          </p15:clr>
        </p15:guide>
        <p15:guide id="2" pos="38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969"/>
    <a:srgbClr val="ECECEC"/>
    <a:srgbClr val="404040"/>
    <a:srgbClr val="D9D9D9"/>
    <a:srgbClr val="BFBFBF"/>
    <a:srgbClr val="F7F7F7"/>
    <a:srgbClr val="7F7F7F"/>
    <a:srgbClr val="595959"/>
    <a:srgbClr val="C6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1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352" y="40"/>
      </p:cViewPr>
      <p:guideLst>
        <p:guide orient="horz" pos="2258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8CF60-13D2-4829-93DF-B5F5E133989B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76198-4CF3-446F-B204-6B1848582D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25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236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539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82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240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47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79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79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79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79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79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79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79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79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79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79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Tm="79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F24E0-930B-4A04-9F56-81E5D8061857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79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>
            <a:stCxn id="86" idx="1"/>
          </p:cNvCxnSpPr>
          <p:nvPr/>
        </p:nvCxnSpPr>
        <p:spPr>
          <a:xfrm flipH="1" flipV="1">
            <a:off x="8543130" y="3109994"/>
            <a:ext cx="38392" cy="68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 flipV="1">
            <a:off x="11116131" y="299356"/>
            <a:ext cx="637852" cy="54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62" idx="5"/>
          </p:cNvCxnSpPr>
          <p:nvPr/>
        </p:nvCxnSpPr>
        <p:spPr>
          <a:xfrm>
            <a:off x="10601740" y="2701567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571705" y="2652252"/>
            <a:ext cx="912555" cy="1060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9903314" y="2542640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40" idx="0"/>
          </p:cNvCxnSpPr>
          <p:nvPr/>
        </p:nvCxnSpPr>
        <p:spPr>
          <a:xfrm flipH="1">
            <a:off x="8591527" y="2268794"/>
            <a:ext cx="476888" cy="692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42" idx="7"/>
          </p:cNvCxnSpPr>
          <p:nvPr/>
        </p:nvCxnSpPr>
        <p:spPr>
          <a:xfrm flipH="1">
            <a:off x="9613588" y="2618225"/>
            <a:ext cx="292364" cy="1055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8572500" y="2574773"/>
            <a:ext cx="1376903" cy="530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610600" y="3048000"/>
            <a:ext cx="938784" cy="7277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8501831" y="296140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9793134" y="246195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9491699" y="3653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endCxn id="41" idx="1"/>
          </p:cNvCxnSpPr>
          <p:nvPr/>
        </p:nvCxnSpPr>
        <p:spPr>
          <a:xfrm>
            <a:off x="9083163" y="2298290"/>
            <a:ext cx="746588" cy="200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8996722" y="2232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>
            <a:endCxn id="42" idx="5"/>
          </p:cNvCxnSpPr>
          <p:nvPr/>
        </p:nvCxnSpPr>
        <p:spPr>
          <a:xfrm flipH="1">
            <a:off x="9613588" y="3419168"/>
            <a:ext cx="1283630" cy="355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 flipV="1">
            <a:off x="10926195" y="3421143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11000453" y="2032819"/>
            <a:ext cx="235974" cy="1356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4" idx="7"/>
          </p:cNvCxnSpPr>
          <p:nvPr/>
        </p:nvCxnSpPr>
        <p:spPr>
          <a:xfrm flipV="1">
            <a:off x="9128797" y="1524002"/>
            <a:ext cx="929603" cy="73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1" idx="0"/>
          </p:cNvCxnSpPr>
          <p:nvPr/>
        </p:nvCxnSpPr>
        <p:spPr>
          <a:xfrm flipV="1">
            <a:off x="9918152" y="1504950"/>
            <a:ext cx="140248" cy="957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10028903" y="971550"/>
            <a:ext cx="296197" cy="608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 flipV="1">
            <a:off x="10058400" y="1543050"/>
            <a:ext cx="484854" cy="1065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endCxn id="61" idx="3"/>
          </p:cNvCxnSpPr>
          <p:nvPr/>
        </p:nvCxnSpPr>
        <p:spPr>
          <a:xfrm flipV="1">
            <a:off x="10295603" y="380847"/>
            <a:ext cx="747099" cy="608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61" idx="7"/>
          </p:cNvCxnSpPr>
          <p:nvPr/>
        </p:nvCxnSpPr>
        <p:spPr>
          <a:xfrm flipV="1">
            <a:off x="11169552" y="0"/>
            <a:ext cx="508098" cy="253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9" idx="0"/>
          </p:cNvCxnSpPr>
          <p:nvPr/>
        </p:nvCxnSpPr>
        <p:spPr>
          <a:xfrm flipH="1" flipV="1">
            <a:off x="11087100" y="342900"/>
            <a:ext cx="34865" cy="7468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10363200" y="952500"/>
            <a:ext cx="800100" cy="19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62" idx="7"/>
          </p:cNvCxnSpPr>
          <p:nvPr/>
        </p:nvCxnSpPr>
        <p:spPr>
          <a:xfrm flipV="1">
            <a:off x="10601740" y="1085850"/>
            <a:ext cx="523460" cy="1488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10134600" y="1143000"/>
            <a:ext cx="95250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0006049" y="14815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044597" y="1089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269384" y="87061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016431" y="22772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448619" y="254844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 flipH="1" flipV="1">
            <a:off x="11742057" y="0"/>
            <a:ext cx="14514" cy="841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9" idx="6"/>
          </p:cNvCxnSpPr>
          <p:nvPr/>
        </p:nvCxnSpPr>
        <p:spPr>
          <a:xfrm flipV="1">
            <a:off x="11199333" y="841829"/>
            <a:ext cx="554650" cy="325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11753983" y="841829"/>
            <a:ext cx="438019" cy="3338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59" idx="6"/>
          </p:cNvCxnSpPr>
          <p:nvPr/>
        </p:nvCxnSpPr>
        <p:spPr>
          <a:xfrm flipH="1" flipV="1">
            <a:off x="11199333" y="1167160"/>
            <a:ext cx="992667" cy="3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59" idx="4"/>
          </p:cNvCxnSpPr>
          <p:nvPr/>
        </p:nvCxnSpPr>
        <p:spPr>
          <a:xfrm flipH="1" flipV="1">
            <a:off x="11121965" y="1244528"/>
            <a:ext cx="141121" cy="8019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11205029" y="1277258"/>
            <a:ext cx="986971" cy="711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11219543" y="1988458"/>
            <a:ext cx="566057" cy="3773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11829144" y="1901371"/>
            <a:ext cx="362856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814629" y="2365829"/>
            <a:ext cx="377371" cy="8563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11640457" y="2380343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10972801" y="3077029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11611429" y="3149600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11292114" y="2061029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89" idx="3"/>
            <a:endCxn id="62" idx="7"/>
          </p:cNvCxnSpPr>
          <p:nvPr/>
        </p:nvCxnSpPr>
        <p:spPr>
          <a:xfrm flipH="1">
            <a:off x="10601740" y="2047367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42" idx="3"/>
          </p:cNvCxnSpPr>
          <p:nvPr/>
        </p:nvCxnSpPr>
        <p:spPr>
          <a:xfrm flipH="1">
            <a:off x="8667750" y="3775106"/>
            <a:ext cx="844862" cy="158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7" idx="1"/>
          </p:cNvCxnSpPr>
          <p:nvPr/>
        </p:nvCxnSpPr>
        <p:spPr>
          <a:xfrm flipH="1" flipV="1">
            <a:off x="8610600" y="3790950"/>
            <a:ext cx="311261" cy="9754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endCxn id="42" idx="4"/>
          </p:cNvCxnSpPr>
          <p:nvPr/>
        </p:nvCxnSpPr>
        <p:spPr>
          <a:xfrm flipV="1">
            <a:off x="8991600" y="3796019"/>
            <a:ext cx="571500" cy="1080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42" idx="4"/>
          </p:cNvCxnSpPr>
          <p:nvPr/>
        </p:nvCxnSpPr>
        <p:spPr>
          <a:xfrm flipH="1" flipV="1">
            <a:off x="9563100" y="3796019"/>
            <a:ext cx="609600" cy="6235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10191750" y="3451534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9029700" y="4419600"/>
            <a:ext cx="1143000" cy="40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90" idx="3"/>
          </p:cNvCxnSpPr>
          <p:nvPr/>
        </p:nvCxnSpPr>
        <p:spPr>
          <a:xfrm flipV="1">
            <a:off x="11089483" y="4133850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10248900" y="4419600"/>
            <a:ext cx="895350" cy="2476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10972800" y="3600450"/>
            <a:ext cx="152400" cy="1047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8544905" y="3753727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8895590" y="4740103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1774524" y="22816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1193822" y="19152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1066822" y="46203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1672924" y="4034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121900" y="435123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03947" y="30076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860401" y="3340772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连接符 95"/>
          <p:cNvCxnSpPr>
            <a:endCxn id="90" idx="4"/>
          </p:cNvCxnSpPr>
          <p:nvPr/>
        </p:nvCxnSpPr>
        <p:spPr>
          <a:xfrm flipV="1">
            <a:off x="10553700" y="4775128"/>
            <a:ext cx="590490" cy="63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92" idx="4"/>
          </p:cNvCxnSpPr>
          <p:nvPr/>
        </p:nvCxnSpPr>
        <p:spPr>
          <a:xfrm flipH="1" flipV="1">
            <a:off x="10209149" y="4525736"/>
            <a:ext cx="325501" cy="882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87" idx="6"/>
          </p:cNvCxnSpPr>
          <p:nvPr/>
        </p:nvCxnSpPr>
        <p:spPr>
          <a:xfrm>
            <a:off x="9074982" y="4829799"/>
            <a:ext cx="1478718" cy="57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87" idx="4"/>
          </p:cNvCxnSpPr>
          <p:nvPr/>
        </p:nvCxnSpPr>
        <p:spPr>
          <a:xfrm>
            <a:off x="8985286" y="4919495"/>
            <a:ext cx="806414" cy="9669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endCxn id="152" idx="7"/>
          </p:cNvCxnSpPr>
          <p:nvPr/>
        </p:nvCxnSpPr>
        <p:spPr>
          <a:xfrm flipH="1">
            <a:off x="9870763" y="5408613"/>
            <a:ext cx="682937" cy="492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90" idx="5"/>
          </p:cNvCxnSpPr>
          <p:nvPr/>
        </p:nvCxnSpPr>
        <p:spPr>
          <a:xfrm>
            <a:off x="11198897" y="4752467"/>
            <a:ext cx="231103" cy="1248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10648950" y="5408613"/>
            <a:ext cx="762000" cy="630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90" idx="6"/>
          </p:cNvCxnSpPr>
          <p:nvPr/>
        </p:nvCxnSpPr>
        <p:spPr>
          <a:xfrm>
            <a:off x="11221558" y="4697760"/>
            <a:ext cx="970442" cy="21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91" idx="5"/>
          </p:cNvCxnSpPr>
          <p:nvPr/>
        </p:nvCxnSpPr>
        <p:spPr>
          <a:xfrm>
            <a:off x="11794813" y="4156106"/>
            <a:ext cx="397187" cy="8159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3" idx="6"/>
          </p:cNvCxnSpPr>
          <p:nvPr/>
        </p:nvCxnSpPr>
        <p:spPr>
          <a:xfrm>
            <a:off x="11753983" y="3132664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91" idx="7"/>
          </p:cNvCxnSpPr>
          <p:nvPr/>
        </p:nvCxnSpPr>
        <p:spPr>
          <a:xfrm flipV="1">
            <a:off x="11794813" y="3352802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90" idx="6"/>
          </p:cNvCxnSpPr>
          <p:nvPr/>
        </p:nvCxnSpPr>
        <p:spPr>
          <a:xfrm>
            <a:off x="11221558" y="4697760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V="1">
            <a:off x="11449050" y="5408613"/>
            <a:ext cx="342900" cy="573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flipV="1">
            <a:off x="11791950" y="4895850"/>
            <a:ext cx="400050" cy="512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10591800" y="5408613"/>
            <a:ext cx="11430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H="1">
            <a:off x="9486900" y="5905500"/>
            <a:ext cx="323850" cy="952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87" idx="3"/>
          </p:cNvCxnSpPr>
          <p:nvPr/>
        </p:nvCxnSpPr>
        <p:spPr>
          <a:xfrm>
            <a:off x="8921861" y="4893224"/>
            <a:ext cx="545989" cy="1964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 flipH="1">
            <a:off x="9525000" y="6457950"/>
            <a:ext cx="11239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flipH="1" flipV="1">
            <a:off x="9810750" y="5924550"/>
            <a:ext cx="838200" cy="514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H="1">
            <a:off x="10687050" y="6076950"/>
            <a:ext cx="723900" cy="35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11791950" y="5408613"/>
            <a:ext cx="13335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1468100" y="6115050"/>
            <a:ext cx="4000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10706100" y="6438900"/>
            <a:ext cx="1200150" cy="114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10668000" y="6534150"/>
            <a:ext cx="361950" cy="32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flipV="1">
            <a:off x="11144250" y="6572250"/>
            <a:ext cx="742950" cy="285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11906250" y="6496050"/>
            <a:ext cx="285750" cy="361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flipV="1">
            <a:off x="11906250" y="5886450"/>
            <a:ext cx="285750" cy="609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椭圆 147"/>
          <p:cNvSpPr/>
          <p:nvPr/>
        </p:nvSpPr>
        <p:spPr>
          <a:xfrm>
            <a:off x="10581515" y="637885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10422251" y="528359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9748874" y="588013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11844374" y="6442112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11294397" y="59032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9393551" y="6722264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文本框 155"/>
          <p:cNvSpPr txBox="1"/>
          <p:nvPr/>
        </p:nvSpPr>
        <p:spPr>
          <a:xfrm>
            <a:off x="3207602" y="1412031"/>
            <a:ext cx="523155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Consolas" panose="020B0609020204030204" pitchFamily="49" charset="0"/>
              </a:rPr>
              <a:t>停车场管理系统</a:t>
            </a:r>
          </a:p>
        </p:txBody>
      </p:sp>
      <p:sp>
        <p:nvSpPr>
          <p:cNvPr id="157" name="文本框 156"/>
          <p:cNvSpPr txBox="1"/>
          <p:nvPr/>
        </p:nvSpPr>
        <p:spPr>
          <a:xfrm>
            <a:off x="5159492" y="2844018"/>
            <a:ext cx="5075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/>
                </a:solidFill>
                <a:latin typeface="Consolas" panose="020B0609020204030204" pitchFamily="49" charset="0"/>
                <a:ea typeface="幼圆" panose="02010509060101010101" charset="-122"/>
                <a:cs typeface="幼圆" panose="02010509060101010101" charset="-122"/>
              </a:rPr>
              <a:t>designed by </a:t>
            </a:r>
            <a:r>
              <a:rPr lang="zh-CN" altLang="en-US" sz="2800" b="1" dirty="0">
                <a:solidFill>
                  <a:schemeClr val="tx1"/>
                </a:solidFill>
                <a:latin typeface="Consolas" panose="020B0609020204030204" pitchFamily="49" charset="0"/>
                <a:ea typeface="幼圆" panose="02010509060101010101" charset="-122"/>
                <a:cs typeface="幼圆" panose="02010509060101010101" charset="-122"/>
              </a:rPr>
              <a:t>阳光小区施工队</a:t>
            </a:r>
          </a:p>
        </p:txBody>
      </p:sp>
      <p:cxnSp>
        <p:nvCxnSpPr>
          <p:cNvPr id="158" name="直接连接符 157"/>
          <p:cNvCxnSpPr/>
          <p:nvPr/>
        </p:nvCxnSpPr>
        <p:spPr>
          <a:xfrm rot="11174285" flipH="1">
            <a:off x="311114" y="3515865"/>
            <a:ext cx="190563" cy="6380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rot="11174285" flipH="1">
            <a:off x="262523" y="3881807"/>
            <a:ext cx="860986" cy="331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 rot="11174285">
            <a:off x="550844" y="3476915"/>
            <a:ext cx="587028" cy="4550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椭圆 160"/>
          <p:cNvSpPr/>
          <p:nvPr/>
        </p:nvSpPr>
        <p:spPr>
          <a:xfrm rot="11174285">
            <a:off x="1067390" y="3905787"/>
            <a:ext cx="112175" cy="1121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 rot="11174285">
            <a:off x="189132" y="4082061"/>
            <a:ext cx="156349" cy="1563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 rot="11174285">
            <a:off x="520660" y="3432549"/>
            <a:ext cx="89295" cy="8929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4" name="直接连接符 163"/>
          <p:cNvCxnSpPr/>
          <p:nvPr/>
        </p:nvCxnSpPr>
        <p:spPr>
          <a:xfrm rot="7715704" flipH="1">
            <a:off x="1054829" y="2632404"/>
            <a:ext cx="82782" cy="277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 rot="7715704" flipH="1">
            <a:off x="1053920" y="2643236"/>
            <a:ext cx="374020" cy="1440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167" idx="5"/>
          </p:cNvCxnSpPr>
          <p:nvPr/>
        </p:nvCxnSpPr>
        <p:spPr>
          <a:xfrm flipH="1">
            <a:off x="993390" y="2540090"/>
            <a:ext cx="291937" cy="77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椭圆 166"/>
          <p:cNvSpPr/>
          <p:nvPr/>
        </p:nvSpPr>
        <p:spPr>
          <a:xfrm rot="7715704">
            <a:off x="1285175" y="2513007"/>
            <a:ext cx="48730" cy="487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 rot="7715704">
            <a:off x="1149317" y="2863708"/>
            <a:ext cx="67919" cy="679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 rot="7715704">
            <a:off x="982518" y="2610118"/>
            <a:ext cx="38791" cy="3879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TIM图片201812251414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05" y="1226293"/>
            <a:ext cx="1346835" cy="12934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F7EEF3-786C-4E82-AD39-5CD3FD55E26F}"/>
              </a:ext>
            </a:extLst>
          </p:cNvPr>
          <p:cNvSpPr/>
          <p:nvPr/>
        </p:nvSpPr>
        <p:spPr>
          <a:xfrm>
            <a:off x="2336746" y="3961874"/>
            <a:ext cx="6032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（何飘、唐梦宇、秦先富、潘成花、陈慷）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7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组合 244"/>
          <p:cNvGrpSpPr/>
          <p:nvPr/>
        </p:nvGrpSpPr>
        <p:grpSpPr>
          <a:xfrm>
            <a:off x="11379596" y="4826549"/>
            <a:ext cx="376265" cy="418620"/>
            <a:chOff x="11379596" y="4826549"/>
            <a:chExt cx="376265" cy="418620"/>
          </a:xfrm>
        </p:grpSpPr>
        <p:cxnSp>
          <p:nvCxnSpPr>
            <p:cNvPr id="246" name="直接连接符 245"/>
            <p:cNvCxnSpPr/>
            <p:nvPr/>
          </p:nvCxnSpPr>
          <p:spPr>
            <a:xfrm rot="7715704" flipH="1">
              <a:off x="11476785" y="4945946"/>
              <a:ext cx="82782" cy="2771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 rot="7715704" flipH="1">
              <a:off x="11475876" y="4956778"/>
              <a:ext cx="374020" cy="1440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>
              <a:stCxn id="250" idx="5"/>
            </p:cNvCxnSpPr>
            <p:nvPr/>
          </p:nvCxnSpPr>
          <p:spPr>
            <a:xfrm flipH="1">
              <a:off x="11415346" y="4853632"/>
              <a:ext cx="291937" cy="77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椭圆 249"/>
            <p:cNvSpPr/>
            <p:nvPr/>
          </p:nvSpPr>
          <p:spPr>
            <a:xfrm rot="7715704">
              <a:off x="11707131" y="4826549"/>
              <a:ext cx="48730" cy="487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 rot="7715704">
              <a:off x="11571273" y="5177250"/>
              <a:ext cx="67919" cy="679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 rot="7715704">
              <a:off x="11404474" y="4923660"/>
              <a:ext cx="38791" cy="38791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8767" y="140540"/>
            <a:ext cx="2576390" cy="523220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数据存储设计</a:t>
            </a:r>
          </a:p>
        </p:txBody>
      </p:sp>
      <p:pic>
        <p:nvPicPr>
          <p:cNvPr id="4" name="C9F754DE-2CAD-44b6-B708-469DEB6407EB-1" descr="qt_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7" y="2090081"/>
            <a:ext cx="11594465" cy="364617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 rot="11174285">
            <a:off x="6615619" y="1454570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rot="11174285">
            <a:off x="4603683" y="1454571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5766D1-EE02-4707-B27B-E70413838747}"/>
              </a:ext>
            </a:extLst>
          </p:cNvPr>
          <p:cNvSpPr/>
          <p:nvPr/>
        </p:nvSpPr>
        <p:spPr>
          <a:xfrm>
            <a:off x="6813529" y="225390"/>
            <a:ext cx="1046440" cy="6219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B2309D-D2ED-4337-983A-BB7AFAC8686D}"/>
              </a:ext>
            </a:extLst>
          </p:cNvPr>
          <p:cNvSpPr/>
          <p:nvPr/>
        </p:nvSpPr>
        <p:spPr>
          <a:xfrm>
            <a:off x="257175" y="1347502"/>
            <a:ext cx="41344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采用结构体存储结点信息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D89B0A-60CB-404B-B52E-3C3F1F7E50D0}"/>
              </a:ext>
            </a:extLst>
          </p:cNvPr>
          <p:cNvSpPr/>
          <p:nvPr/>
        </p:nvSpPr>
        <p:spPr>
          <a:xfrm>
            <a:off x="7249581" y="1347502"/>
            <a:ext cx="44935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采用栈、队列形式存储信息</a:t>
            </a:r>
          </a:p>
        </p:txBody>
      </p:sp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 bldLvl="0" animBg="1"/>
      <p:bldP spid="6" grpId="0" bldLvl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接连接符 99"/>
          <p:cNvCxnSpPr>
            <a:stCxn id="224" idx="7"/>
            <a:endCxn id="165" idx="1"/>
          </p:cNvCxnSpPr>
          <p:nvPr/>
        </p:nvCxnSpPr>
        <p:spPr>
          <a:xfrm>
            <a:off x="1106967" y="2515324"/>
            <a:ext cx="1654357" cy="410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34" idx="5"/>
            <a:endCxn id="223" idx="7"/>
          </p:cNvCxnSpPr>
          <p:nvPr/>
        </p:nvCxnSpPr>
        <p:spPr>
          <a:xfrm flipH="1">
            <a:off x="6738945" y="2695091"/>
            <a:ext cx="947317" cy="31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endCxn id="155" idx="0"/>
          </p:cNvCxnSpPr>
          <p:nvPr/>
        </p:nvCxnSpPr>
        <p:spPr>
          <a:xfrm flipH="1">
            <a:off x="7776491" y="2645776"/>
            <a:ext cx="27251" cy="755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7759497" y="2536164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21" idx="4"/>
            <a:endCxn id="126" idx="7"/>
          </p:cNvCxnSpPr>
          <p:nvPr/>
        </p:nvCxnSpPr>
        <p:spPr>
          <a:xfrm>
            <a:off x="9258302" y="2126180"/>
            <a:ext cx="536126" cy="11665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endCxn id="121" idx="6"/>
          </p:cNvCxnSpPr>
          <p:nvPr/>
        </p:nvCxnSpPr>
        <p:spPr>
          <a:xfrm flipV="1">
            <a:off x="8338599" y="2036484"/>
            <a:ext cx="830007" cy="531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25" idx="4"/>
            <a:endCxn id="154" idx="0"/>
          </p:cNvCxnSpPr>
          <p:nvPr/>
        </p:nvCxnSpPr>
        <p:spPr>
          <a:xfrm>
            <a:off x="8369850" y="2705516"/>
            <a:ext cx="223099" cy="1147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椭圆 120"/>
          <p:cNvSpPr/>
          <p:nvPr/>
        </p:nvSpPr>
        <p:spPr>
          <a:xfrm flipH="1">
            <a:off x="9168606" y="1946788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 flipH="1">
            <a:off x="8244832" y="245548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 flipH="1">
            <a:off x="9773515" y="3271865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7" name="直接连接符 126"/>
          <p:cNvCxnSpPr>
            <a:stCxn id="125" idx="3"/>
            <a:endCxn id="126" idx="5"/>
          </p:cNvCxnSpPr>
          <p:nvPr/>
        </p:nvCxnSpPr>
        <p:spPr>
          <a:xfrm>
            <a:off x="8458251" y="2668899"/>
            <a:ext cx="1336177" cy="7248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endCxn id="155" idx="6"/>
          </p:cNvCxnSpPr>
          <p:nvPr/>
        </p:nvCxnSpPr>
        <p:spPr>
          <a:xfrm flipV="1">
            <a:off x="6594375" y="3526446"/>
            <a:ext cx="1057098" cy="5499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25" idx="0"/>
            <a:endCxn id="133" idx="3"/>
          </p:cNvCxnSpPr>
          <p:nvPr/>
        </p:nvCxnSpPr>
        <p:spPr>
          <a:xfrm flipH="1" flipV="1">
            <a:off x="7839239" y="1505772"/>
            <a:ext cx="530611" cy="9497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134" idx="5"/>
            <a:endCxn id="151" idx="2"/>
          </p:cNvCxnSpPr>
          <p:nvPr/>
        </p:nvCxnSpPr>
        <p:spPr>
          <a:xfrm flipH="1" flipV="1">
            <a:off x="6513478" y="2346542"/>
            <a:ext cx="1172784" cy="3485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219" idx="2"/>
            <a:endCxn id="133" idx="7"/>
          </p:cNvCxnSpPr>
          <p:nvPr/>
        </p:nvCxnSpPr>
        <p:spPr>
          <a:xfrm flipV="1">
            <a:off x="6767614" y="1382383"/>
            <a:ext cx="948236" cy="125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stCxn id="134" idx="0"/>
            <a:endCxn id="133" idx="4"/>
          </p:cNvCxnSpPr>
          <p:nvPr/>
        </p:nvCxnSpPr>
        <p:spPr>
          <a:xfrm flipV="1">
            <a:off x="7749687" y="1531326"/>
            <a:ext cx="27857" cy="10106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椭圆 132"/>
          <p:cNvSpPr/>
          <p:nvPr/>
        </p:nvSpPr>
        <p:spPr>
          <a:xfrm flipH="1">
            <a:off x="7690296" y="135682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 flipH="1">
            <a:off x="7659991" y="254197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5" name="直接连接符 134"/>
          <p:cNvCxnSpPr>
            <a:stCxn id="219" idx="4"/>
          </p:cNvCxnSpPr>
          <p:nvPr/>
        </p:nvCxnSpPr>
        <p:spPr>
          <a:xfrm flipH="1">
            <a:off x="6502403" y="1615224"/>
            <a:ext cx="158004" cy="7441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6458858" y="2373867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endCxn id="155" idx="7"/>
          </p:cNvCxnSpPr>
          <p:nvPr/>
        </p:nvCxnSpPr>
        <p:spPr>
          <a:xfrm>
            <a:off x="6720116" y="3070553"/>
            <a:ext cx="967974" cy="3674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H="1">
            <a:off x="6516916" y="3143124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219" idx="3"/>
            <a:endCxn id="134" idx="7"/>
          </p:cNvCxnSpPr>
          <p:nvPr/>
        </p:nvCxnSpPr>
        <p:spPr>
          <a:xfrm>
            <a:off x="6736214" y="1583824"/>
            <a:ext cx="950048" cy="984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26" idx="2"/>
            <a:endCxn id="149" idx="6"/>
          </p:cNvCxnSpPr>
          <p:nvPr/>
        </p:nvCxnSpPr>
        <p:spPr>
          <a:xfrm>
            <a:off x="9916317" y="3343266"/>
            <a:ext cx="1493679" cy="1189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50" idx="1"/>
            <a:endCxn id="126" idx="5"/>
          </p:cNvCxnSpPr>
          <p:nvPr/>
        </p:nvCxnSpPr>
        <p:spPr>
          <a:xfrm flipV="1">
            <a:off x="9366141" y="3393754"/>
            <a:ext cx="428287" cy="13661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163" idx="6"/>
            <a:endCxn id="126" idx="4"/>
          </p:cNvCxnSpPr>
          <p:nvPr/>
        </p:nvCxnSpPr>
        <p:spPr>
          <a:xfrm flipH="1" flipV="1">
            <a:off x="9844916" y="3414667"/>
            <a:ext cx="752409" cy="78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154" idx="2"/>
            <a:endCxn id="126" idx="4"/>
          </p:cNvCxnSpPr>
          <p:nvPr/>
        </p:nvCxnSpPr>
        <p:spPr>
          <a:xfrm flipV="1">
            <a:off x="8680198" y="3414667"/>
            <a:ext cx="1164718" cy="5258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stCxn id="154" idx="6"/>
            <a:endCxn id="155" idx="3"/>
          </p:cNvCxnSpPr>
          <p:nvPr/>
        </p:nvCxnSpPr>
        <p:spPr>
          <a:xfrm flipH="1" flipV="1">
            <a:off x="7864892" y="3614847"/>
            <a:ext cx="640809" cy="325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stCxn id="154" idx="3"/>
          </p:cNvCxnSpPr>
          <p:nvPr/>
        </p:nvCxnSpPr>
        <p:spPr>
          <a:xfrm>
            <a:off x="8654644" y="4002187"/>
            <a:ext cx="603658" cy="810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152" idx="3"/>
          </p:cNvCxnSpPr>
          <p:nvPr/>
        </p:nvCxnSpPr>
        <p:spPr>
          <a:xfrm flipH="1" flipV="1">
            <a:off x="6553202" y="4127374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stCxn id="154" idx="5"/>
          </p:cNvCxnSpPr>
          <p:nvPr/>
        </p:nvCxnSpPr>
        <p:spPr>
          <a:xfrm flipH="1">
            <a:off x="7143752" y="4002187"/>
            <a:ext cx="1387503" cy="658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55" idx="4"/>
          </p:cNvCxnSpPr>
          <p:nvPr/>
        </p:nvCxnSpPr>
        <p:spPr>
          <a:xfrm flipH="1">
            <a:off x="7162802" y="3651464"/>
            <a:ext cx="613689" cy="9902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flipH="1">
            <a:off x="11409996" y="3337177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 flipH="1">
            <a:off x="9213020" y="473362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 flipH="1">
            <a:off x="6370676" y="22751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 flipH="1">
            <a:off x="7066444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 flipH="1">
            <a:off x="6472276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 flipH="1">
            <a:off x="8505701" y="3853244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 flipH="1">
            <a:off x="7651473" y="3401428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/>
          <p:cNvCxnSpPr>
            <a:stCxn id="152" idx="6"/>
            <a:endCxn id="222" idx="2"/>
          </p:cNvCxnSpPr>
          <p:nvPr/>
        </p:nvCxnSpPr>
        <p:spPr>
          <a:xfrm flipH="1">
            <a:off x="6435792" y="4691284"/>
            <a:ext cx="630652" cy="1797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153" idx="5"/>
            <a:endCxn id="222" idx="0"/>
          </p:cNvCxnSpPr>
          <p:nvPr/>
        </p:nvCxnSpPr>
        <p:spPr>
          <a:xfrm flipH="1">
            <a:off x="6326338" y="4149630"/>
            <a:ext cx="166851" cy="61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endCxn id="207" idx="6"/>
          </p:cNvCxnSpPr>
          <p:nvPr/>
        </p:nvCxnSpPr>
        <p:spPr>
          <a:xfrm flipH="1" flipV="1">
            <a:off x="5517711" y="3095853"/>
            <a:ext cx="1016309" cy="30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2" idx="6"/>
          </p:cNvCxnSpPr>
          <p:nvPr/>
        </p:nvCxnSpPr>
        <p:spPr>
          <a:xfrm flipH="1">
            <a:off x="6496052" y="4691284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endCxn id="222" idx="4"/>
          </p:cNvCxnSpPr>
          <p:nvPr/>
        </p:nvCxnSpPr>
        <p:spPr>
          <a:xfrm flipH="1" flipV="1">
            <a:off x="6326338" y="4980443"/>
            <a:ext cx="169714" cy="4216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50" idx="2"/>
            <a:endCxn id="163" idx="5"/>
          </p:cNvCxnSpPr>
          <p:nvPr/>
        </p:nvCxnSpPr>
        <p:spPr>
          <a:xfrm flipV="1">
            <a:off x="9392412" y="4266146"/>
            <a:ext cx="1231184" cy="5571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63" idx="2"/>
            <a:endCxn id="149" idx="4"/>
          </p:cNvCxnSpPr>
          <p:nvPr/>
        </p:nvCxnSpPr>
        <p:spPr>
          <a:xfrm flipV="1">
            <a:off x="10776717" y="3587213"/>
            <a:ext cx="758297" cy="6155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椭圆 162"/>
          <p:cNvSpPr/>
          <p:nvPr/>
        </p:nvSpPr>
        <p:spPr>
          <a:xfrm flipH="1">
            <a:off x="10597325" y="4113025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4" name="直接连接符 163"/>
          <p:cNvCxnSpPr>
            <a:stCxn id="171" idx="4"/>
            <a:endCxn id="165" idx="6"/>
          </p:cNvCxnSpPr>
          <p:nvPr/>
        </p:nvCxnSpPr>
        <p:spPr>
          <a:xfrm flipH="1">
            <a:off x="2974743" y="2542811"/>
            <a:ext cx="1102379" cy="471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椭圆 164"/>
          <p:cNvSpPr/>
          <p:nvPr/>
        </p:nvSpPr>
        <p:spPr>
          <a:xfrm>
            <a:off x="2724707" y="2889453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1432151" y="319282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7" name="直接连接符 166"/>
          <p:cNvCxnSpPr>
            <a:stCxn id="165" idx="2"/>
            <a:endCxn id="166" idx="5"/>
          </p:cNvCxnSpPr>
          <p:nvPr/>
        </p:nvCxnSpPr>
        <p:spPr>
          <a:xfrm flipH="1">
            <a:off x="1554040" y="3014471"/>
            <a:ext cx="1170667" cy="3002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endCxn id="208" idx="6"/>
          </p:cNvCxnSpPr>
          <p:nvPr/>
        </p:nvCxnSpPr>
        <p:spPr>
          <a:xfrm flipH="1" flipV="1">
            <a:off x="4568689" y="3482308"/>
            <a:ext cx="949337" cy="594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165" idx="0"/>
            <a:endCxn id="170" idx="4"/>
          </p:cNvCxnSpPr>
          <p:nvPr/>
        </p:nvCxnSpPr>
        <p:spPr>
          <a:xfrm flipV="1">
            <a:off x="2849725" y="2090088"/>
            <a:ext cx="621986" cy="79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>
            <a:off x="3400310" y="1947286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3987426" y="2363419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stCxn id="203" idx="2"/>
            <a:endCxn id="170" idx="5"/>
          </p:cNvCxnSpPr>
          <p:nvPr/>
        </p:nvCxnSpPr>
        <p:spPr>
          <a:xfrm flipH="1">
            <a:off x="3522199" y="1986184"/>
            <a:ext cx="1496021" cy="829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219" idx="5"/>
          </p:cNvCxnSpPr>
          <p:nvPr/>
        </p:nvCxnSpPr>
        <p:spPr>
          <a:xfrm flipV="1">
            <a:off x="5029427" y="1583824"/>
            <a:ext cx="1555174" cy="3981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endCxn id="202" idx="1"/>
          </p:cNvCxnSpPr>
          <p:nvPr/>
        </p:nvCxnSpPr>
        <p:spPr>
          <a:xfrm>
            <a:off x="5043941" y="1981982"/>
            <a:ext cx="714925" cy="452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202" idx="3"/>
          </p:cNvCxnSpPr>
          <p:nvPr/>
        </p:nvCxnSpPr>
        <p:spPr>
          <a:xfrm flipH="1">
            <a:off x="5464856" y="2128256"/>
            <a:ext cx="294010" cy="956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endCxn id="171" idx="5"/>
          </p:cNvCxnSpPr>
          <p:nvPr/>
        </p:nvCxnSpPr>
        <p:spPr>
          <a:xfrm flipH="1" flipV="1">
            <a:off x="4140547" y="2516540"/>
            <a:ext cx="1251738" cy="554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>
            <a:off x="5435827" y="3143124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/>
          <p:nvPr/>
        </p:nvCxnSpPr>
        <p:spPr>
          <a:xfrm>
            <a:off x="5116512" y="2054553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>
            <a:stCxn id="203" idx="3"/>
            <a:endCxn id="171" idx="7"/>
          </p:cNvCxnSpPr>
          <p:nvPr/>
        </p:nvCxnSpPr>
        <p:spPr>
          <a:xfrm flipH="1">
            <a:off x="4140547" y="2040891"/>
            <a:ext cx="900334" cy="3487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>
            <a:stCxn id="201" idx="2"/>
            <a:endCxn id="166" idx="4"/>
          </p:cNvCxnSpPr>
          <p:nvPr/>
        </p:nvCxnSpPr>
        <p:spPr>
          <a:xfrm flipH="1" flipV="1">
            <a:off x="1503552" y="3335623"/>
            <a:ext cx="1216436" cy="1487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206" idx="1"/>
            <a:endCxn id="166" idx="4"/>
          </p:cNvCxnSpPr>
          <p:nvPr/>
        </p:nvCxnSpPr>
        <p:spPr>
          <a:xfrm flipH="1" flipV="1">
            <a:off x="1503552" y="3335623"/>
            <a:ext cx="1721547" cy="2615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>
            <a:stCxn id="206" idx="7"/>
            <a:endCxn id="208" idx="2"/>
          </p:cNvCxnSpPr>
          <p:nvPr/>
        </p:nvCxnSpPr>
        <p:spPr>
          <a:xfrm flipV="1">
            <a:off x="3348488" y="3482308"/>
            <a:ext cx="970165" cy="114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>
            <a:stCxn id="206" idx="3"/>
          </p:cNvCxnSpPr>
          <p:nvPr/>
        </p:nvCxnSpPr>
        <p:spPr>
          <a:xfrm flipH="1">
            <a:off x="2854098" y="3720567"/>
            <a:ext cx="371001" cy="10926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204" idx="3"/>
          </p:cNvCxnSpPr>
          <p:nvPr/>
        </p:nvCxnSpPr>
        <p:spPr>
          <a:xfrm flipV="1">
            <a:off x="4913881" y="4127374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>
            <a:stCxn id="206" idx="5"/>
          </p:cNvCxnSpPr>
          <p:nvPr/>
        </p:nvCxnSpPr>
        <p:spPr>
          <a:xfrm>
            <a:off x="3348488" y="3720567"/>
            <a:ext cx="1620160" cy="9402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>
            <a:stCxn id="208" idx="4"/>
          </p:cNvCxnSpPr>
          <p:nvPr/>
        </p:nvCxnSpPr>
        <p:spPr>
          <a:xfrm>
            <a:off x="4443671" y="3607326"/>
            <a:ext cx="505927" cy="1034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椭圆 200"/>
          <p:cNvSpPr/>
          <p:nvPr/>
        </p:nvSpPr>
        <p:spPr>
          <a:xfrm>
            <a:off x="2719988" y="473362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/>
          <p:cNvSpPr/>
          <p:nvPr/>
        </p:nvSpPr>
        <p:spPr>
          <a:xfrm>
            <a:off x="5737953" y="200636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椭圆 202"/>
          <p:cNvSpPr/>
          <p:nvPr/>
        </p:nvSpPr>
        <p:spPr>
          <a:xfrm>
            <a:off x="5018220" y="19088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椭圆 203"/>
          <p:cNvSpPr/>
          <p:nvPr/>
        </p:nvSpPr>
        <p:spPr>
          <a:xfrm>
            <a:off x="4891220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椭圆 204"/>
          <p:cNvSpPr/>
          <p:nvPr/>
        </p:nvSpPr>
        <p:spPr>
          <a:xfrm>
            <a:off x="5497322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椭圆 205"/>
          <p:cNvSpPr/>
          <p:nvPr/>
        </p:nvSpPr>
        <p:spPr>
          <a:xfrm>
            <a:off x="3199545" y="3571624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>
            <a:off x="5328345" y="3001170"/>
            <a:ext cx="189366" cy="189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>
            <a:off x="4318653" y="3357290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9" name="直接连接符 208"/>
          <p:cNvCxnSpPr>
            <a:endCxn id="204" idx="4"/>
          </p:cNvCxnSpPr>
          <p:nvPr/>
        </p:nvCxnSpPr>
        <p:spPr>
          <a:xfrm flipV="1">
            <a:off x="4378098" y="4768652"/>
            <a:ext cx="590490" cy="63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>
            <a:stCxn id="165" idx="4"/>
            <a:endCxn id="206" idx="1"/>
          </p:cNvCxnSpPr>
          <p:nvPr/>
        </p:nvCxnSpPr>
        <p:spPr>
          <a:xfrm>
            <a:off x="2849725" y="3139489"/>
            <a:ext cx="375374" cy="4576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/>
          <p:cNvCxnSpPr>
            <a:stCxn id="201" idx="6"/>
            <a:endCxn id="204" idx="2"/>
          </p:cNvCxnSpPr>
          <p:nvPr/>
        </p:nvCxnSpPr>
        <p:spPr>
          <a:xfrm flipV="1">
            <a:off x="2899380" y="4691284"/>
            <a:ext cx="1991840" cy="1320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212"/>
          <p:cNvCxnSpPr>
            <a:stCxn id="204" idx="6"/>
            <a:endCxn id="222" idx="5"/>
          </p:cNvCxnSpPr>
          <p:nvPr/>
        </p:nvCxnSpPr>
        <p:spPr>
          <a:xfrm>
            <a:off x="5045956" y="4691284"/>
            <a:ext cx="1202986" cy="257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>
            <a:stCxn id="205" idx="5"/>
            <a:endCxn id="222" idx="6"/>
          </p:cNvCxnSpPr>
          <p:nvPr/>
        </p:nvCxnSpPr>
        <p:spPr>
          <a:xfrm>
            <a:off x="5619211" y="4149630"/>
            <a:ext cx="597673" cy="721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椭圆 215"/>
          <p:cNvSpPr/>
          <p:nvPr/>
        </p:nvSpPr>
        <p:spPr>
          <a:xfrm>
            <a:off x="6445422" y="5322724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 flipH="1">
            <a:off x="4291265" y="5310175"/>
            <a:ext cx="218908" cy="2189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flipH="1">
            <a:off x="6553201" y="1400811"/>
            <a:ext cx="214413" cy="214413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0" name="直接连接符 219"/>
          <p:cNvCxnSpPr>
            <a:stCxn id="202" idx="5"/>
            <a:endCxn id="151" idx="6"/>
          </p:cNvCxnSpPr>
          <p:nvPr/>
        </p:nvCxnSpPr>
        <p:spPr>
          <a:xfrm>
            <a:off x="5859842" y="2128256"/>
            <a:ext cx="510834" cy="218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椭圆 221"/>
          <p:cNvSpPr/>
          <p:nvPr/>
        </p:nvSpPr>
        <p:spPr>
          <a:xfrm flipH="1">
            <a:off x="6216884" y="4761535"/>
            <a:ext cx="218908" cy="2189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>
            <a:off x="6525526" y="2977588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>
            <a:off x="958024" y="2489770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>
            <a:off x="267945" y="3473347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7" name="直接连接符 226"/>
          <p:cNvCxnSpPr>
            <a:stCxn id="225" idx="0"/>
            <a:endCxn id="224" idx="3"/>
          </p:cNvCxnSpPr>
          <p:nvPr/>
        </p:nvCxnSpPr>
        <p:spPr>
          <a:xfrm flipV="1">
            <a:off x="392963" y="2638713"/>
            <a:ext cx="590615" cy="834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225" idx="5"/>
            <a:endCxn id="201" idx="2"/>
          </p:cNvCxnSpPr>
          <p:nvPr/>
        </p:nvCxnSpPr>
        <p:spPr>
          <a:xfrm>
            <a:off x="481364" y="3686766"/>
            <a:ext cx="2238624" cy="11365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矩形 231"/>
          <p:cNvSpPr/>
          <p:nvPr/>
        </p:nvSpPr>
        <p:spPr>
          <a:xfrm>
            <a:off x="6273" y="546533"/>
            <a:ext cx="12217971" cy="6911308"/>
          </a:xfrm>
          <a:prstGeom prst="rect">
            <a:avLst/>
          </a:prstGeom>
          <a:solidFill>
            <a:srgbClr val="ECECE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4" name="组合 233"/>
          <p:cNvGrpSpPr/>
          <p:nvPr/>
        </p:nvGrpSpPr>
        <p:grpSpPr>
          <a:xfrm>
            <a:off x="956569" y="1683725"/>
            <a:ext cx="1498294" cy="1498294"/>
            <a:chOff x="956569" y="2652281"/>
            <a:chExt cx="1498294" cy="1498294"/>
          </a:xfrm>
        </p:grpSpPr>
        <p:sp>
          <p:nvSpPr>
            <p:cNvPr id="235" name="椭圆 234"/>
            <p:cNvSpPr/>
            <p:nvPr/>
          </p:nvSpPr>
          <p:spPr>
            <a:xfrm>
              <a:off x="956569" y="2652281"/>
              <a:ext cx="1498294" cy="1498294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Freeform 35"/>
            <p:cNvSpPr>
              <a:spLocks noEditPoints="1"/>
            </p:cNvSpPr>
            <p:nvPr/>
          </p:nvSpPr>
          <p:spPr bwMode="auto">
            <a:xfrm>
              <a:off x="1340766" y="3069850"/>
              <a:ext cx="657510" cy="589022"/>
            </a:xfrm>
            <a:custGeom>
              <a:avLst/>
              <a:gdLst>
                <a:gd name="T0" fmla="*/ 20 w 61"/>
                <a:gd name="T1" fmla="*/ 12 h 54"/>
                <a:gd name="T2" fmla="*/ 30 w 61"/>
                <a:gd name="T3" fmla="*/ 3 h 54"/>
                <a:gd name="T4" fmla="*/ 41 w 61"/>
                <a:gd name="T5" fmla="*/ 12 h 54"/>
                <a:gd name="T6" fmla="*/ 44 w 61"/>
                <a:gd name="T7" fmla="*/ 12 h 54"/>
                <a:gd name="T8" fmla="*/ 30 w 61"/>
                <a:gd name="T9" fmla="*/ 0 h 54"/>
                <a:gd name="T10" fmla="*/ 16 w 61"/>
                <a:gd name="T11" fmla="*/ 12 h 54"/>
                <a:gd name="T12" fmla="*/ 18 w 61"/>
                <a:gd name="T13" fmla="*/ 12 h 54"/>
                <a:gd name="T14" fmla="*/ 20 w 61"/>
                <a:gd name="T15" fmla="*/ 12 h 54"/>
                <a:gd name="T16" fmla="*/ 0 w 61"/>
                <a:gd name="T17" fmla="*/ 15 h 54"/>
                <a:gd name="T18" fmla="*/ 0 w 61"/>
                <a:gd name="T19" fmla="*/ 29 h 54"/>
                <a:gd name="T20" fmla="*/ 24 w 61"/>
                <a:gd name="T21" fmla="*/ 29 h 54"/>
                <a:gd name="T22" fmla="*/ 26 w 61"/>
                <a:gd name="T23" fmla="*/ 35 h 54"/>
                <a:gd name="T24" fmla="*/ 35 w 61"/>
                <a:gd name="T25" fmla="*/ 35 h 54"/>
                <a:gd name="T26" fmla="*/ 37 w 61"/>
                <a:gd name="T27" fmla="*/ 29 h 54"/>
                <a:gd name="T28" fmla="*/ 61 w 61"/>
                <a:gd name="T29" fmla="*/ 29 h 54"/>
                <a:gd name="T30" fmla="*/ 61 w 61"/>
                <a:gd name="T31" fmla="*/ 15 h 54"/>
                <a:gd name="T32" fmla="*/ 0 w 61"/>
                <a:gd name="T33" fmla="*/ 15 h 54"/>
                <a:gd name="T34" fmla="*/ 38 w 61"/>
                <a:gd name="T35" fmla="*/ 38 h 54"/>
                <a:gd name="T36" fmla="*/ 22 w 61"/>
                <a:gd name="T37" fmla="*/ 38 h 54"/>
                <a:gd name="T38" fmla="*/ 21 w 61"/>
                <a:gd name="T39" fmla="*/ 33 h 54"/>
                <a:gd name="T40" fmla="*/ 0 w 61"/>
                <a:gd name="T41" fmla="*/ 33 h 54"/>
                <a:gd name="T42" fmla="*/ 0 w 61"/>
                <a:gd name="T43" fmla="*/ 54 h 54"/>
                <a:gd name="T44" fmla="*/ 61 w 61"/>
                <a:gd name="T45" fmla="*/ 54 h 54"/>
                <a:gd name="T46" fmla="*/ 61 w 61"/>
                <a:gd name="T47" fmla="*/ 33 h 54"/>
                <a:gd name="T48" fmla="*/ 40 w 61"/>
                <a:gd name="T49" fmla="*/ 33 h 54"/>
                <a:gd name="T50" fmla="*/ 38 w 61"/>
                <a:gd name="T51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54">
                  <a:moveTo>
                    <a:pt x="20" y="12"/>
                  </a:moveTo>
                  <a:cubicBezTo>
                    <a:pt x="21" y="7"/>
                    <a:pt x="25" y="3"/>
                    <a:pt x="30" y="3"/>
                  </a:cubicBezTo>
                  <a:cubicBezTo>
                    <a:pt x="35" y="3"/>
                    <a:pt x="40" y="7"/>
                    <a:pt x="41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5"/>
                    <a:pt x="37" y="0"/>
                    <a:pt x="30" y="0"/>
                  </a:cubicBezTo>
                  <a:cubicBezTo>
                    <a:pt x="24" y="0"/>
                    <a:pt x="17" y="5"/>
                    <a:pt x="16" y="12"/>
                  </a:cubicBezTo>
                  <a:cubicBezTo>
                    <a:pt x="16" y="12"/>
                    <a:pt x="18" y="12"/>
                    <a:pt x="18" y="12"/>
                  </a:cubicBezTo>
                  <a:lnTo>
                    <a:pt x="20" y="12"/>
                  </a:lnTo>
                  <a:close/>
                  <a:moveTo>
                    <a:pt x="0" y="15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1" y="15"/>
                    <a:pt x="61" y="15"/>
                    <a:pt x="61" y="15"/>
                  </a:cubicBezTo>
                  <a:lnTo>
                    <a:pt x="0" y="15"/>
                  </a:lnTo>
                  <a:close/>
                  <a:moveTo>
                    <a:pt x="38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40" y="33"/>
                    <a:pt x="40" y="33"/>
                    <a:pt x="40" y="33"/>
                  </a:cubicBez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3953307" y="1683725"/>
            <a:ext cx="1498294" cy="1498294"/>
            <a:chOff x="3953307" y="2652281"/>
            <a:chExt cx="1498294" cy="1498294"/>
          </a:xfrm>
        </p:grpSpPr>
        <p:sp>
          <p:nvSpPr>
            <p:cNvPr id="239" name="椭圆 238"/>
            <p:cNvSpPr/>
            <p:nvPr/>
          </p:nvSpPr>
          <p:spPr>
            <a:xfrm>
              <a:off x="3953307" y="2652281"/>
              <a:ext cx="1498294" cy="1498294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Freeform 119"/>
            <p:cNvSpPr>
              <a:spLocks noEditPoints="1"/>
            </p:cNvSpPr>
            <p:nvPr/>
          </p:nvSpPr>
          <p:spPr bwMode="auto">
            <a:xfrm>
              <a:off x="4505177" y="3071918"/>
              <a:ext cx="429208" cy="652945"/>
            </a:xfrm>
            <a:custGeom>
              <a:avLst/>
              <a:gdLst>
                <a:gd name="T0" fmla="*/ 20 w 40"/>
                <a:gd name="T1" fmla="*/ 60 h 60"/>
                <a:gd name="T2" fmla="*/ 27 w 40"/>
                <a:gd name="T3" fmla="*/ 57 h 60"/>
                <a:gd name="T4" fmla="*/ 14 w 40"/>
                <a:gd name="T5" fmla="*/ 57 h 60"/>
                <a:gd name="T6" fmla="*/ 20 w 40"/>
                <a:gd name="T7" fmla="*/ 60 h 60"/>
                <a:gd name="T8" fmla="*/ 30 w 40"/>
                <a:gd name="T9" fmla="*/ 52 h 60"/>
                <a:gd name="T10" fmla="*/ 11 w 40"/>
                <a:gd name="T11" fmla="*/ 52 h 60"/>
                <a:gd name="T12" fmla="*/ 9 w 40"/>
                <a:gd name="T13" fmla="*/ 53 h 60"/>
                <a:gd name="T14" fmla="*/ 11 w 40"/>
                <a:gd name="T15" fmla="*/ 55 h 60"/>
                <a:gd name="T16" fmla="*/ 30 w 40"/>
                <a:gd name="T17" fmla="*/ 55 h 60"/>
                <a:gd name="T18" fmla="*/ 31 w 40"/>
                <a:gd name="T19" fmla="*/ 53 h 60"/>
                <a:gd name="T20" fmla="*/ 30 w 40"/>
                <a:gd name="T21" fmla="*/ 52 h 60"/>
                <a:gd name="T22" fmla="*/ 30 w 40"/>
                <a:gd name="T23" fmla="*/ 46 h 60"/>
                <a:gd name="T24" fmla="*/ 11 w 40"/>
                <a:gd name="T25" fmla="*/ 46 h 60"/>
                <a:gd name="T26" fmla="*/ 9 w 40"/>
                <a:gd name="T27" fmla="*/ 48 h 60"/>
                <a:gd name="T28" fmla="*/ 11 w 40"/>
                <a:gd name="T29" fmla="*/ 50 h 60"/>
                <a:gd name="T30" fmla="*/ 30 w 40"/>
                <a:gd name="T31" fmla="*/ 50 h 60"/>
                <a:gd name="T32" fmla="*/ 31 w 40"/>
                <a:gd name="T33" fmla="*/ 48 h 60"/>
                <a:gd name="T34" fmla="*/ 30 w 40"/>
                <a:gd name="T35" fmla="*/ 46 h 60"/>
                <a:gd name="T36" fmla="*/ 20 w 40"/>
                <a:gd name="T37" fmla="*/ 0 h 60"/>
                <a:gd name="T38" fmla="*/ 0 w 40"/>
                <a:gd name="T39" fmla="*/ 20 h 60"/>
                <a:gd name="T40" fmla="*/ 9 w 40"/>
                <a:gd name="T41" fmla="*/ 39 h 60"/>
                <a:gd name="T42" fmla="*/ 10 w 40"/>
                <a:gd name="T43" fmla="*/ 44 h 60"/>
                <a:gd name="T44" fmla="*/ 30 w 40"/>
                <a:gd name="T45" fmla="*/ 44 h 60"/>
                <a:gd name="T46" fmla="*/ 32 w 40"/>
                <a:gd name="T47" fmla="*/ 39 h 60"/>
                <a:gd name="T48" fmla="*/ 40 w 40"/>
                <a:gd name="T49" fmla="*/ 20 h 60"/>
                <a:gd name="T50" fmla="*/ 20 w 40"/>
                <a:gd name="T51" fmla="*/ 0 h 60"/>
                <a:gd name="T52" fmla="*/ 32 w 40"/>
                <a:gd name="T53" fmla="*/ 24 h 60"/>
                <a:gd name="T54" fmla="*/ 26 w 40"/>
                <a:gd name="T55" fmla="*/ 41 h 60"/>
                <a:gd name="T56" fmla="*/ 26 w 40"/>
                <a:gd name="T57" fmla="*/ 41 h 60"/>
                <a:gd name="T58" fmla="*/ 23 w 40"/>
                <a:gd name="T59" fmla="*/ 41 h 60"/>
                <a:gd name="T60" fmla="*/ 23 w 40"/>
                <a:gd name="T61" fmla="*/ 40 h 60"/>
                <a:gd name="T62" fmla="*/ 27 w 40"/>
                <a:gd name="T63" fmla="*/ 26 h 60"/>
                <a:gd name="T64" fmla="*/ 27 w 40"/>
                <a:gd name="T65" fmla="*/ 26 h 60"/>
                <a:gd name="T66" fmla="*/ 27 w 40"/>
                <a:gd name="T67" fmla="*/ 26 h 60"/>
                <a:gd name="T68" fmla="*/ 24 w 40"/>
                <a:gd name="T69" fmla="*/ 25 h 60"/>
                <a:gd name="T70" fmla="*/ 21 w 40"/>
                <a:gd name="T71" fmla="*/ 26 h 60"/>
                <a:gd name="T72" fmla="*/ 17 w 40"/>
                <a:gd name="T73" fmla="*/ 25 h 60"/>
                <a:gd name="T74" fmla="*/ 13 w 40"/>
                <a:gd name="T75" fmla="*/ 26 h 60"/>
                <a:gd name="T76" fmla="*/ 17 w 40"/>
                <a:gd name="T77" fmla="*/ 40 h 60"/>
                <a:gd name="T78" fmla="*/ 17 w 40"/>
                <a:gd name="T79" fmla="*/ 41 h 60"/>
                <a:gd name="T80" fmla="*/ 14 w 40"/>
                <a:gd name="T81" fmla="*/ 41 h 60"/>
                <a:gd name="T82" fmla="*/ 14 w 40"/>
                <a:gd name="T83" fmla="*/ 41 h 60"/>
                <a:gd name="T84" fmla="*/ 8 w 40"/>
                <a:gd name="T85" fmla="*/ 24 h 60"/>
                <a:gd name="T86" fmla="*/ 8 w 40"/>
                <a:gd name="T87" fmla="*/ 24 h 60"/>
                <a:gd name="T88" fmla="*/ 8 w 40"/>
                <a:gd name="T89" fmla="*/ 24 h 60"/>
                <a:gd name="T90" fmla="*/ 8 w 40"/>
                <a:gd name="T91" fmla="*/ 23 h 60"/>
                <a:gd name="T92" fmla="*/ 8 w 40"/>
                <a:gd name="T93" fmla="*/ 23 h 60"/>
                <a:gd name="T94" fmla="*/ 9 w 40"/>
                <a:gd name="T95" fmla="*/ 22 h 60"/>
                <a:gd name="T96" fmla="*/ 11 w 40"/>
                <a:gd name="T97" fmla="*/ 22 h 60"/>
                <a:gd name="T98" fmla="*/ 11 w 40"/>
                <a:gd name="T99" fmla="*/ 22 h 60"/>
                <a:gd name="T100" fmla="*/ 13 w 40"/>
                <a:gd name="T101" fmla="*/ 23 h 60"/>
                <a:gd name="T102" fmla="*/ 16 w 40"/>
                <a:gd name="T103" fmla="*/ 22 h 60"/>
                <a:gd name="T104" fmla="*/ 17 w 40"/>
                <a:gd name="T105" fmla="*/ 22 h 60"/>
                <a:gd name="T106" fmla="*/ 18 w 40"/>
                <a:gd name="T107" fmla="*/ 22 h 60"/>
                <a:gd name="T108" fmla="*/ 21 w 40"/>
                <a:gd name="T109" fmla="*/ 24 h 60"/>
                <a:gd name="T110" fmla="*/ 23 w 40"/>
                <a:gd name="T111" fmla="*/ 22 h 60"/>
                <a:gd name="T112" fmla="*/ 24 w 40"/>
                <a:gd name="T113" fmla="*/ 22 h 60"/>
                <a:gd name="T114" fmla="*/ 25 w 40"/>
                <a:gd name="T115" fmla="*/ 22 h 60"/>
                <a:gd name="T116" fmla="*/ 27 w 40"/>
                <a:gd name="T117" fmla="*/ 24 h 60"/>
                <a:gd name="T118" fmla="*/ 27 w 40"/>
                <a:gd name="T119" fmla="*/ 24 h 60"/>
                <a:gd name="T120" fmla="*/ 30 w 40"/>
                <a:gd name="T121" fmla="*/ 22 h 60"/>
                <a:gd name="T122" fmla="*/ 32 w 40"/>
                <a:gd name="T123" fmla="*/ 22 h 60"/>
                <a:gd name="T124" fmla="*/ 32 w 40"/>
                <a:gd name="T125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60">
                  <a:moveTo>
                    <a:pt x="20" y="60"/>
                  </a:moveTo>
                  <a:cubicBezTo>
                    <a:pt x="23" y="60"/>
                    <a:pt x="26" y="59"/>
                    <a:pt x="2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9"/>
                    <a:pt x="17" y="60"/>
                    <a:pt x="20" y="60"/>
                  </a:cubicBezTo>
                  <a:close/>
                  <a:moveTo>
                    <a:pt x="30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9" y="52"/>
                    <a:pt x="9" y="53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1" y="55"/>
                    <a:pt x="31" y="54"/>
                    <a:pt x="31" y="53"/>
                  </a:cubicBezTo>
                  <a:cubicBezTo>
                    <a:pt x="31" y="52"/>
                    <a:pt x="31" y="52"/>
                    <a:pt x="30" y="52"/>
                  </a:cubicBezTo>
                  <a:close/>
                  <a:moveTo>
                    <a:pt x="30" y="46"/>
                  </a:moveTo>
                  <a:cubicBezTo>
                    <a:pt x="11" y="46"/>
                    <a:pt x="11" y="46"/>
                    <a:pt x="11" y="46"/>
                  </a:cubicBezTo>
                  <a:cubicBezTo>
                    <a:pt x="10" y="46"/>
                    <a:pt x="9" y="47"/>
                    <a:pt x="9" y="48"/>
                  </a:cubicBezTo>
                  <a:cubicBezTo>
                    <a:pt x="9" y="49"/>
                    <a:pt x="10" y="50"/>
                    <a:pt x="11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1" y="50"/>
                    <a:pt x="31" y="49"/>
                    <a:pt x="31" y="48"/>
                  </a:cubicBezTo>
                  <a:cubicBezTo>
                    <a:pt x="31" y="47"/>
                    <a:pt x="31" y="46"/>
                    <a:pt x="30" y="46"/>
                  </a:cubicBezTo>
                  <a:close/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8"/>
                    <a:pt x="6" y="33"/>
                    <a:pt x="9" y="39"/>
                  </a:cubicBezTo>
                  <a:cubicBezTo>
                    <a:pt x="10" y="41"/>
                    <a:pt x="10" y="44"/>
                    <a:pt x="1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1" y="41"/>
                    <a:pt x="32" y="39"/>
                  </a:cubicBezTo>
                  <a:cubicBezTo>
                    <a:pt x="35" y="33"/>
                    <a:pt x="40" y="28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  <a:moveTo>
                    <a:pt x="32" y="24"/>
                  </a:moveTo>
                  <a:cubicBezTo>
                    <a:pt x="29" y="28"/>
                    <a:pt x="27" y="34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35"/>
                    <a:pt x="25" y="30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5" y="26"/>
                    <a:pt x="24" y="25"/>
                  </a:cubicBezTo>
                  <a:cubicBezTo>
                    <a:pt x="23" y="26"/>
                    <a:pt x="22" y="26"/>
                    <a:pt x="21" y="26"/>
                  </a:cubicBezTo>
                  <a:cubicBezTo>
                    <a:pt x="19" y="26"/>
                    <a:pt x="18" y="26"/>
                    <a:pt x="17" y="25"/>
                  </a:cubicBezTo>
                  <a:cubicBezTo>
                    <a:pt x="15" y="26"/>
                    <a:pt x="14" y="26"/>
                    <a:pt x="13" y="26"/>
                  </a:cubicBezTo>
                  <a:cubicBezTo>
                    <a:pt x="16" y="32"/>
                    <a:pt x="17" y="39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8"/>
                    <a:pt x="13" y="30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9" y="22"/>
                  </a:cubicBezTo>
                  <a:cubicBezTo>
                    <a:pt x="9" y="21"/>
                    <a:pt x="10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2" y="23"/>
                    <a:pt x="13" y="23"/>
                  </a:cubicBezTo>
                  <a:cubicBezTo>
                    <a:pt x="14" y="23"/>
                    <a:pt x="15" y="23"/>
                    <a:pt x="16" y="22"/>
                  </a:cubicBezTo>
                  <a:cubicBezTo>
                    <a:pt x="16" y="22"/>
                    <a:pt x="17" y="22"/>
                    <a:pt x="17" y="22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9" y="23"/>
                    <a:pt x="20" y="24"/>
                    <a:pt x="21" y="24"/>
                  </a:cubicBezTo>
                  <a:cubicBezTo>
                    <a:pt x="22" y="24"/>
                    <a:pt x="23" y="23"/>
                    <a:pt x="23" y="22"/>
                  </a:cubicBezTo>
                  <a:cubicBezTo>
                    <a:pt x="23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4"/>
                    <a:pt x="29" y="23"/>
                    <a:pt x="30" y="22"/>
                  </a:cubicBezTo>
                  <a:cubicBezTo>
                    <a:pt x="31" y="22"/>
                    <a:pt x="32" y="21"/>
                    <a:pt x="32" y="22"/>
                  </a:cubicBezTo>
                  <a:cubicBezTo>
                    <a:pt x="33" y="22"/>
                    <a:pt x="33" y="23"/>
                    <a:pt x="3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9582926" y="1683725"/>
            <a:ext cx="1498294" cy="1498294"/>
            <a:chOff x="9582926" y="2652281"/>
            <a:chExt cx="1498294" cy="1498294"/>
          </a:xfrm>
        </p:grpSpPr>
        <p:sp>
          <p:nvSpPr>
            <p:cNvPr id="242" name="椭圆 241"/>
            <p:cNvSpPr/>
            <p:nvPr/>
          </p:nvSpPr>
          <p:spPr>
            <a:xfrm>
              <a:off x="9582926" y="2652281"/>
              <a:ext cx="1498294" cy="1498294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Freeform 42"/>
            <p:cNvSpPr>
              <a:spLocks noEditPoints="1"/>
            </p:cNvSpPr>
            <p:nvPr/>
          </p:nvSpPr>
          <p:spPr bwMode="auto">
            <a:xfrm>
              <a:off x="10013947" y="3059461"/>
              <a:ext cx="680343" cy="689475"/>
            </a:xfrm>
            <a:custGeom>
              <a:avLst/>
              <a:gdLst>
                <a:gd name="T0" fmla="*/ 63 w 63"/>
                <a:gd name="T1" fmla="*/ 31 h 63"/>
                <a:gd name="T2" fmla="*/ 38 w 63"/>
                <a:gd name="T3" fmla="*/ 47 h 63"/>
                <a:gd name="T4" fmla="*/ 34 w 63"/>
                <a:gd name="T5" fmla="*/ 51 h 63"/>
                <a:gd name="T6" fmla="*/ 32 w 63"/>
                <a:gd name="T7" fmla="*/ 54 h 63"/>
                <a:gd name="T8" fmla="*/ 30 w 63"/>
                <a:gd name="T9" fmla="*/ 52 h 63"/>
                <a:gd name="T10" fmla="*/ 29 w 63"/>
                <a:gd name="T11" fmla="*/ 39 h 63"/>
                <a:gd name="T12" fmla="*/ 27 w 63"/>
                <a:gd name="T13" fmla="*/ 36 h 63"/>
                <a:gd name="T14" fmla="*/ 21 w 63"/>
                <a:gd name="T15" fmla="*/ 32 h 63"/>
                <a:gd name="T16" fmla="*/ 12 w 63"/>
                <a:gd name="T17" fmla="*/ 20 h 63"/>
                <a:gd name="T18" fmla="*/ 16 w 63"/>
                <a:gd name="T19" fmla="*/ 14 h 63"/>
                <a:gd name="T20" fmla="*/ 32 w 63"/>
                <a:gd name="T21" fmla="*/ 7 h 63"/>
                <a:gd name="T22" fmla="*/ 32 w 63"/>
                <a:gd name="T23" fmla="*/ 15 h 63"/>
                <a:gd name="T24" fmla="*/ 32 w 63"/>
                <a:gd name="T25" fmla="*/ 19 h 63"/>
                <a:gd name="T26" fmla="*/ 28 w 63"/>
                <a:gd name="T27" fmla="*/ 17 h 63"/>
                <a:gd name="T28" fmla="*/ 25 w 63"/>
                <a:gd name="T29" fmla="*/ 21 h 63"/>
                <a:gd name="T30" fmla="*/ 29 w 63"/>
                <a:gd name="T31" fmla="*/ 21 h 63"/>
                <a:gd name="T32" fmla="*/ 33 w 63"/>
                <a:gd name="T33" fmla="*/ 20 h 63"/>
                <a:gd name="T34" fmla="*/ 35 w 63"/>
                <a:gd name="T35" fmla="*/ 25 h 63"/>
                <a:gd name="T36" fmla="*/ 32 w 63"/>
                <a:gd name="T37" fmla="*/ 26 h 63"/>
                <a:gd name="T38" fmla="*/ 29 w 63"/>
                <a:gd name="T39" fmla="*/ 31 h 63"/>
                <a:gd name="T40" fmla="*/ 24 w 63"/>
                <a:gd name="T41" fmla="*/ 33 h 63"/>
                <a:gd name="T42" fmla="*/ 27 w 63"/>
                <a:gd name="T43" fmla="*/ 35 h 63"/>
                <a:gd name="T44" fmla="*/ 30 w 63"/>
                <a:gd name="T45" fmla="*/ 36 h 63"/>
                <a:gd name="T46" fmla="*/ 36 w 63"/>
                <a:gd name="T47" fmla="*/ 38 h 63"/>
                <a:gd name="T48" fmla="*/ 41 w 63"/>
                <a:gd name="T49" fmla="*/ 41 h 63"/>
                <a:gd name="T50" fmla="*/ 31 w 63"/>
                <a:gd name="T51" fmla="*/ 34 h 63"/>
                <a:gd name="T52" fmla="*/ 28 w 63"/>
                <a:gd name="T53" fmla="*/ 33 h 63"/>
                <a:gd name="T54" fmla="*/ 30 w 63"/>
                <a:gd name="T55" fmla="*/ 33 h 63"/>
                <a:gd name="T56" fmla="*/ 32 w 63"/>
                <a:gd name="T57" fmla="*/ 34 h 63"/>
                <a:gd name="T58" fmla="*/ 37 w 63"/>
                <a:gd name="T59" fmla="*/ 18 h 63"/>
                <a:gd name="T60" fmla="*/ 31 w 63"/>
                <a:gd name="T61" fmla="*/ 11 h 63"/>
                <a:gd name="T62" fmla="*/ 39 w 63"/>
                <a:gd name="T63" fmla="*/ 7 h 63"/>
                <a:gd name="T64" fmla="*/ 46 w 63"/>
                <a:gd name="T65" fmla="*/ 10 h 63"/>
                <a:gd name="T66" fmla="*/ 45 w 63"/>
                <a:gd name="T67" fmla="*/ 15 h 63"/>
                <a:gd name="T68" fmla="*/ 46 w 63"/>
                <a:gd name="T69" fmla="*/ 18 h 63"/>
                <a:gd name="T70" fmla="*/ 54 w 63"/>
                <a:gd name="T71" fmla="*/ 40 h 63"/>
                <a:gd name="T72" fmla="*/ 47 w 63"/>
                <a:gd name="T73" fmla="*/ 34 h 63"/>
                <a:gd name="T74" fmla="*/ 50 w 63"/>
                <a:gd name="T75" fmla="*/ 26 h 63"/>
                <a:gd name="T76" fmla="*/ 50 w 63"/>
                <a:gd name="T77" fmla="*/ 23 h 63"/>
                <a:gd name="T78" fmla="*/ 49 w 63"/>
                <a:gd name="T79" fmla="*/ 21 h 63"/>
                <a:gd name="T80" fmla="*/ 52 w 63"/>
                <a:gd name="T81" fmla="*/ 23 h 63"/>
                <a:gd name="T82" fmla="*/ 53 w 63"/>
                <a:gd name="T83" fmla="*/ 19 h 63"/>
                <a:gd name="T84" fmla="*/ 56 w 63"/>
                <a:gd name="T85" fmla="*/ 19 h 63"/>
                <a:gd name="T86" fmla="*/ 56 w 63"/>
                <a:gd name="T87" fmla="*/ 21 h 63"/>
                <a:gd name="T88" fmla="*/ 56 w 63"/>
                <a:gd name="T89" fmla="*/ 22 h 63"/>
                <a:gd name="T90" fmla="*/ 59 w 63"/>
                <a:gd name="T91" fmla="*/ 28 h 63"/>
                <a:gd name="T92" fmla="*/ 58 w 63"/>
                <a:gd name="T93" fmla="*/ 28 h 63"/>
                <a:gd name="T94" fmla="*/ 56 w 63"/>
                <a:gd name="T95" fmla="*/ 26 h 63"/>
                <a:gd name="T96" fmla="*/ 56 w 63"/>
                <a:gd name="T97" fmla="*/ 27 h 63"/>
                <a:gd name="T98" fmla="*/ 56 w 63"/>
                <a:gd name="T99" fmla="*/ 28 h 63"/>
                <a:gd name="T100" fmla="*/ 56 w 63"/>
                <a:gd name="T101" fmla="*/ 28 h 63"/>
                <a:gd name="T102" fmla="*/ 53 w 63"/>
                <a:gd name="T103" fmla="*/ 26 h 63"/>
                <a:gd name="T104" fmla="*/ 52 w 63"/>
                <a:gd name="T105" fmla="*/ 28 h 63"/>
                <a:gd name="T106" fmla="*/ 58 w 63"/>
                <a:gd name="T107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" h="63">
                  <a:moveTo>
                    <a:pt x="32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49" y="63"/>
                    <a:pt x="63" y="49"/>
                    <a:pt x="63" y="31"/>
                  </a:cubicBezTo>
                  <a:cubicBezTo>
                    <a:pt x="63" y="14"/>
                    <a:pt x="49" y="0"/>
                    <a:pt x="32" y="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5"/>
                    <a:pt x="40" y="45"/>
                  </a:cubicBezTo>
                  <a:cubicBezTo>
                    <a:pt x="39" y="46"/>
                    <a:pt x="38" y="46"/>
                    <a:pt x="38" y="47"/>
                  </a:cubicBezTo>
                  <a:cubicBezTo>
                    <a:pt x="37" y="47"/>
                    <a:pt x="38" y="47"/>
                    <a:pt x="38" y="47"/>
                  </a:cubicBezTo>
                  <a:cubicBezTo>
                    <a:pt x="37" y="48"/>
                    <a:pt x="37" y="48"/>
                    <a:pt x="37" y="49"/>
                  </a:cubicBezTo>
                  <a:cubicBezTo>
                    <a:pt x="36" y="50"/>
                    <a:pt x="36" y="49"/>
                    <a:pt x="35" y="50"/>
                  </a:cubicBezTo>
                  <a:cubicBezTo>
                    <a:pt x="35" y="50"/>
                    <a:pt x="35" y="51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3"/>
                    <a:pt x="33" y="53"/>
                    <a:pt x="32" y="53"/>
                  </a:cubicBezTo>
                  <a:cubicBezTo>
                    <a:pt x="32" y="54"/>
                    <a:pt x="33" y="54"/>
                    <a:pt x="32" y="54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1" y="55"/>
                    <a:pt x="32" y="56"/>
                    <a:pt x="32" y="56"/>
                  </a:cubicBezTo>
                  <a:cubicBezTo>
                    <a:pt x="33" y="56"/>
                    <a:pt x="33" y="57"/>
                    <a:pt x="33" y="57"/>
                  </a:cubicBezTo>
                  <a:cubicBezTo>
                    <a:pt x="28" y="57"/>
                    <a:pt x="30" y="53"/>
                    <a:pt x="30" y="52"/>
                  </a:cubicBezTo>
                  <a:cubicBezTo>
                    <a:pt x="30" y="51"/>
                    <a:pt x="31" y="48"/>
                    <a:pt x="31" y="47"/>
                  </a:cubicBezTo>
                  <a:cubicBezTo>
                    <a:pt x="31" y="46"/>
                    <a:pt x="32" y="45"/>
                    <a:pt x="31" y="44"/>
                  </a:cubicBezTo>
                  <a:cubicBezTo>
                    <a:pt x="29" y="43"/>
                    <a:pt x="30" y="43"/>
                    <a:pt x="29" y="42"/>
                  </a:cubicBezTo>
                  <a:cubicBezTo>
                    <a:pt x="28" y="40"/>
                    <a:pt x="29" y="39"/>
                    <a:pt x="29" y="39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6" y="35"/>
                    <a:pt x="26" y="36"/>
                    <a:pt x="25" y="35"/>
                  </a:cubicBezTo>
                  <a:cubicBezTo>
                    <a:pt x="24" y="34"/>
                    <a:pt x="24" y="35"/>
                    <a:pt x="24" y="35"/>
                  </a:cubicBezTo>
                  <a:cubicBezTo>
                    <a:pt x="23" y="34"/>
                    <a:pt x="21" y="34"/>
                    <a:pt x="21" y="34"/>
                  </a:cubicBezTo>
                  <a:cubicBezTo>
                    <a:pt x="21" y="33"/>
                    <a:pt x="21" y="32"/>
                    <a:pt x="21" y="32"/>
                  </a:cubicBezTo>
                  <a:cubicBezTo>
                    <a:pt x="21" y="32"/>
                    <a:pt x="19" y="30"/>
                    <a:pt x="18" y="30"/>
                  </a:cubicBezTo>
                  <a:cubicBezTo>
                    <a:pt x="17" y="29"/>
                    <a:pt x="16" y="27"/>
                    <a:pt x="16" y="26"/>
                  </a:cubicBezTo>
                  <a:cubicBezTo>
                    <a:pt x="16" y="25"/>
                    <a:pt x="16" y="25"/>
                    <a:pt x="15" y="24"/>
                  </a:cubicBezTo>
                  <a:cubicBezTo>
                    <a:pt x="15" y="23"/>
                    <a:pt x="14" y="22"/>
                    <a:pt x="12" y="20"/>
                  </a:cubicBezTo>
                  <a:cubicBezTo>
                    <a:pt x="10" y="18"/>
                    <a:pt x="7" y="20"/>
                    <a:pt x="5" y="20"/>
                  </a:cubicBezTo>
                  <a:cubicBezTo>
                    <a:pt x="6" y="18"/>
                    <a:pt x="8" y="15"/>
                    <a:pt x="8" y="15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5" y="16"/>
                    <a:pt x="15" y="15"/>
                    <a:pt x="16" y="14"/>
                  </a:cubicBezTo>
                  <a:cubicBezTo>
                    <a:pt x="17" y="13"/>
                    <a:pt x="17" y="12"/>
                    <a:pt x="18" y="12"/>
                  </a:cubicBezTo>
                  <a:cubicBezTo>
                    <a:pt x="19" y="11"/>
                    <a:pt x="20" y="11"/>
                    <a:pt x="22" y="11"/>
                  </a:cubicBezTo>
                  <a:cubicBezTo>
                    <a:pt x="24" y="10"/>
                    <a:pt x="23" y="10"/>
                    <a:pt x="24" y="9"/>
                  </a:cubicBezTo>
                  <a:cubicBezTo>
                    <a:pt x="26" y="8"/>
                    <a:pt x="29" y="7"/>
                    <a:pt x="32" y="7"/>
                  </a:cubicBezTo>
                  <a:cubicBezTo>
                    <a:pt x="35" y="8"/>
                    <a:pt x="32" y="9"/>
                    <a:pt x="31" y="9"/>
                  </a:cubicBezTo>
                  <a:cubicBezTo>
                    <a:pt x="30" y="10"/>
                    <a:pt x="30" y="11"/>
                    <a:pt x="29" y="11"/>
                  </a:cubicBezTo>
                  <a:cubicBezTo>
                    <a:pt x="29" y="12"/>
                    <a:pt x="29" y="12"/>
                    <a:pt x="29" y="13"/>
                  </a:cubicBezTo>
                  <a:cubicBezTo>
                    <a:pt x="29" y="14"/>
                    <a:pt x="31" y="14"/>
                    <a:pt x="32" y="15"/>
                  </a:cubicBezTo>
                  <a:cubicBezTo>
                    <a:pt x="32" y="15"/>
                    <a:pt x="32" y="15"/>
                    <a:pt x="33" y="16"/>
                  </a:cubicBezTo>
                  <a:cubicBezTo>
                    <a:pt x="33" y="17"/>
                    <a:pt x="33" y="17"/>
                    <a:pt x="32" y="17"/>
                  </a:cubicBezTo>
                  <a:cubicBezTo>
                    <a:pt x="32" y="17"/>
                    <a:pt x="32" y="17"/>
                    <a:pt x="33" y="18"/>
                  </a:cubicBezTo>
                  <a:cubicBezTo>
                    <a:pt x="33" y="18"/>
                    <a:pt x="33" y="19"/>
                    <a:pt x="32" y="19"/>
                  </a:cubicBezTo>
                  <a:cubicBezTo>
                    <a:pt x="32" y="19"/>
                    <a:pt x="32" y="18"/>
                    <a:pt x="31" y="18"/>
                  </a:cubicBezTo>
                  <a:cubicBezTo>
                    <a:pt x="30" y="18"/>
                    <a:pt x="30" y="17"/>
                    <a:pt x="31" y="16"/>
                  </a:cubicBezTo>
                  <a:cubicBezTo>
                    <a:pt x="31" y="16"/>
                    <a:pt x="29" y="16"/>
                    <a:pt x="29" y="16"/>
                  </a:cubicBezTo>
                  <a:cubicBezTo>
                    <a:pt x="28" y="16"/>
                    <a:pt x="28" y="17"/>
                    <a:pt x="28" y="17"/>
                  </a:cubicBezTo>
                  <a:cubicBezTo>
                    <a:pt x="28" y="18"/>
                    <a:pt x="28" y="19"/>
                    <a:pt x="27" y="19"/>
                  </a:cubicBezTo>
                  <a:cubicBezTo>
                    <a:pt x="27" y="19"/>
                    <a:pt x="27" y="18"/>
                    <a:pt x="26" y="18"/>
                  </a:cubicBezTo>
                  <a:cubicBezTo>
                    <a:pt x="25" y="18"/>
                    <a:pt x="25" y="19"/>
                    <a:pt x="25" y="19"/>
                  </a:cubicBezTo>
                  <a:cubicBezTo>
                    <a:pt x="24" y="20"/>
                    <a:pt x="25" y="21"/>
                    <a:pt x="25" y="21"/>
                  </a:cubicBezTo>
                  <a:cubicBezTo>
                    <a:pt x="26" y="21"/>
                    <a:pt x="26" y="22"/>
                    <a:pt x="27" y="22"/>
                  </a:cubicBezTo>
                  <a:cubicBezTo>
                    <a:pt x="28" y="22"/>
                    <a:pt x="28" y="22"/>
                    <a:pt x="28" y="23"/>
                  </a:cubicBezTo>
                  <a:cubicBezTo>
                    <a:pt x="29" y="24"/>
                    <a:pt x="29" y="22"/>
                    <a:pt x="29" y="22"/>
                  </a:cubicBezTo>
                  <a:cubicBezTo>
                    <a:pt x="29" y="22"/>
                    <a:pt x="30" y="21"/>
                    <a:pt x="29" y="21"/>
                  </a:cubicBezTo>
                  <a:cubicBezTo>
                    <a:pt x="29" y="20"/>
                    <a:pt x="29" y="19"/>
                    <a:pt x="30" y="19"/>
                  </a:cubicBezTo>
                  <a:cubicBezTo>
                    <a:pt x="30" y="18"/>
                    <a:pt x="31" y="19"/>
                    <a:pt x="31" y="19"/>
                  </a:cubicBezTo>
                  <a:cubicBezTo>
                    <a:pt x="32" y="20"/>
                    <a:pt x="31" y="21"/>
                    <a:pt x="32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1"/>
                    <a:pt x="34" y="21"/>
                    <a:pt x="34" y="21"/>
                  </a:cubicBezTo>
                  <a:cubicBezTo>
                    <a:pt x="35" y="22"/>
                    <a:pt x="35" y="22"/>
                    <a:pt x="35" y="23"/>
                  </a:cubicBezTo>
                  <a:cubicBezTo>
                    <a:pt x="35" y="23"/>
                    <a:pt x="36" y="24"/>
                    <a:pt x="36" y="24"/>
                  </a:cubicBezTo>
                  <a:cubicBezTo>
                    <a:pt x="36" y="25"/>
                    <a:pt x="35" y="25"/>
                    <a:pt x="35" y="25"/>
                  </a:cubicBezTo>
                  <a:cubicBezTo>
                    <a:pt x="34" y="25"/>
                    <a:pt x="35" y="24"/>
                    <a:pt x="34" y="23"/>
                  </a:cubicBezTo>
                  <a:cubicBezTo>
                    <a:pt x="34" y="23"/>
                    <a:pt x="34" y="24"/>
                    <a:pt x="33" y="24"/>
                  </a:cubicBezTo>
                  <a:cubicBezTo>
                    <a:pt x="32" y="25"/>
                    <a:pt x="34" y="25"/>
                    <a:pt x="33" y="26"/>
                  </a:cubicBezTo>
                  <a:cubicBezTo>
                    <a:pt x="33" y="26"/>
                    <a:pt x="33" y="26"/>
                    <a:pt x="32" y="26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0" y="27"/>
                    <a:pt x="30" y="28"/>
                    <a:pt x="30" y="28"/>
                  </a:cubicBezTo>
                  <a:cubicBezTo>
                    <a:pt x="30" y="29"/>
                    <a:pt x="29" y="29"/>
                    <a:pt x="29" y="29"/>
                  </a:cubicBezTo>
                  <a:cubicBezTo>
                    <a:pt x="28" y="30"/>
                    <a:pt x="28" y="31"/>
                    <a:pt x="29" y="31"/>
                  </a:cubicBezTo>
                  <a:cubicBezTo>
                    <a:pt x="29" y="32"/>
                    <a:pt x="28" y="32"/>
                    <a:pt x="28" y="31"/>
                  </a:cubicBezTo>
                  <a:cubicBezTo>
                    <a:pt x="28" y="31"/>
                    <a:pt x="28" y="31"/>
                    <a:pt x="27" y="30"/>
                  </a:cubicBezTo>
                  <a:cubicBezTo>
                    <a:pt x="26" y="30"/>
                    <a:pt x="26" y="30"/>
                    <a:pt x="24" y="31"/>
                  </a:cubicBezTo>
                  <a:cubicBezTo>
                    <a:pt x="23" y="31"/>
                    <a:pt x="23" y="32"/>
                    <a:pt x="24" y="33"/>
                  </a:cubicBezTo>
                  <a:cubicBezTo>
                    <a:pt x="24" y="34"/>
                    <a:pt x="25" y="34"/>
                    <a:pt x="25" y="34"/>
                  </a:cubicBezTo>
                  <a:cubicBezTo>
                    <a:pt x="26" y="33"/>
                    <a:pt x="26" y="33"/>
                    <a:pt x="27" y="33"/>
                  </a:cubicBezTo>
                  <a:cubicBezTo>
                    <a:pt x="27" y="33"/>
                    <a:pt x="26" y="34"/>
                    <a:pt x="26" y="34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7" y="36"/>
                    <a:pt x="28" y="36"/>
                    <a:pt x="28" y="37"/>
                  </a:cubicBezTo>
                  <a:cubicBezTo>
                    <a:pt x="28" y="37"/>
                    <a:pt x="29" y="36"/>
                    <a:pt x="29" y="37"/>
                  </a:cubicBezTo>
                  <a:cubicBezTo>
                    <a:pt x="30" y="37"/>
                    <a:pt x="30" y="36"/>
                    <a:pt x="30" y="36"/>
                  </a:cubicBezTo>
                  <a:cubicBezTo>
                    <a:pt x="31" y="36"/>
                    <a:pt x="31" y="36"/>
                    <a:pt x="32" y="36"/>
                  </a:cubicBezTo>
                  <a:cubicBezTo>
                    <a:pt x="33" y="36"/>
                    <a:pt x="32" y="36"/>
                    <a:pt x="33" y="36"/>
                  </a:cubicBezTo>
                  <a:cubicBezTo>
                    <a:pt x="34" y="36"/>
                    <a:pt x="34" y="36"/>
                    <a:pt x="34" y="37"/>
                  </a:cubicBezTo>
                  <a:cubicBezTo>
                    <a:pt x="35" y="37"/>
                    <a:pt x="35" y="38"/>
                    <a:pt x="36" y="38"/>
                  </a:cubicBezTo>
                  <a:cubicBezTo>
                    <a:pt x="37" y="38"/>
                    <a:pt x="37" y="38"/>
                    <a:pt x="37" y="39"/>
                  </a:cubicBezTo>
                  <a:cubicBezTo>
                    <a:pt x="37" y="39"/>
                    <a:pt x="38" y="39"/>
                    <a:pt x="38" y="40"/>
                  </a:cubicBezTo>
                  <a:cubicBezTo>
                    <a:pt x="39" y="40"/>
                    <a:pt x="39" y="40"/>
                    <a:pt x="40" y="40"/>
                  </a:cubicBezTo>
                  <a:cubicBezTo>
                    <a:pt x="40" y="40"/>
                    <a:pt x="41" y="40"/>
                    <a:pt x="41" y="41"/>
                  </a:cubicBezTo>
                  <a:cubicBezTo>
                    <a:pt x="42" y="42"/>
                    <a:pt x="40" y="43"/>
                    <a:pt x="40" y="43"/>
                  </a:cubicBezTo>
                  <a:close/>
                  <a:moveTo>
                    <a:pt x="32" y="34"/>
                  </a:moveTo>
                  <a:cubicBezTo>
                    <a:pt x="32" y="34"/>
                    <a:pt x="32" y="34"/>
                    <a:pt x="32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0" y="34"/>
                    <a:pt x="30" y="34"/>
                  </a:cubicBezTo>
                  <a:cubicBezTo>
                    <a:pt x="30" y="34"/>
                    <a:pt x="29" y="33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2"/>
                    <a:pt x="28" y="32"/>
                    <a:pt x="29" y="33"/>
                  </a:cubicBezTo>
                  <a:cubicBezTo>
                    <a:pt x="29" y="33"/>
                    <a:pt x="29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1" y="33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3" y="34"/>
                    <a:pt x="32" y="34"/>
                  </a:cubicBezTo>
                  <a:close/>
                  <a:moveTo>
                    <a:pt x="42" y="16"/>
                  </a:moveTo>
                  <a:cubicBezTo>
                    <a:pt x="41" y="17"/>
                    <a:pt x="41" y="17"/>
                    <a:pt x="40" y="17"/>
                  </a:cubicBezTo>
                  <a:cubicBezTo>
                    <a:pt x="40" y="18"/>
                    <a:pt x="39" y="18"/>
                    <a:pt x="39" y="19"/>
                  </a:cubicBezTo>
                  <a:cubicBezTo>
                    <a:pt x="38" y="21"/>
                    <a:pt x="37" y="18"/>
                    <a:pt x="37" y="18"/>
                  </a:cubicBezTo>
                  <a:cubicBezTo>
                    <a:pt x="36" y="17"/>
                    <a:pt x="37" y="16"/>
                    <a:pt x="36" y="15"/>
                  </a:cubicBezTo>
                  <a:cubicBezTo>
                    <a:pt x="36" y="15"/>
                    <a:pt x="35" y="15"/>
                    <a:pt x="36" y="13"/>
                  </a:cubicBezTo>
                  <a:cubicBezTo>
                    <a:pt x="36" y="12"/>
                    <a:pt x="35" y="12"/>
                    <a:pt x="33" y="12"/>
                  </a:cubicBezTo>
                  <a:cubicBezTo>
                    <a:pt x="32" y="12"/>
                    <a:pt x="32" y="11"/>
                    <a:pt x="31" y="11"/>
                  </a:cubicBezTo>
                  <a:cubicBezTo>
                    <a:pt x="30" y="10"/>
                    <a:pt x="31" y="10"/>
                    <a:pt x="33" y="10"/>
                  </a:cubicBezTo>
                  <a:cubicBezTo>
                    <a:pt x="34" y="9"/>
                    <a:pt x="33" y="9"/>
                    <a:pt x="34" y="9"/>
                  </a:cubicBezTo>
                  <a:cubicBezTo>
                    <a:pt x="34" y="9"/>
                    <a:pt x="35" y="8"/>
                    <a:pt x="36" y="8"/>
                  </a:cubicBezTo>
                  <a:cubicBezTo>
                    <a:pt x="37" y="7"/>
                    <a:pt x="38" y="8"/>
                    <a:pt x="39" y="7"/>
                  </a:cubicBezTo>
                  <a:cubicBezTo>
                    <a:pt x="40" y="7"/>
                    <a:pt x="41" y="7"/>
                    <a:pt x="42" y="7"/>
                  </a:cubicBezTo>
                  <a:cubicBezTo>
                    <a:pt x="43" y="7"/>
                    <a:pt x="43" y="7"/>
                    <a:pt x="45" y="7"/>
                  </a:cubicBezTo>
                  <a:cubicBezTo>
                    <a:pt x="46" y="8"/>
                    <a:pt x="45" y="8"/>
                    <a:pt x="47" y="8"/>
                  </a:cubicBezTo>
                  <a:cubicBezTo>
                    <a:pt x="49" y="8"/>
                    <a:pt x="47" y="9"/>
                    <a:pt x="46" y="10"/>
                  </a:cubicBezTo>
                  <a:cubicBezTo>
                    <a:pt x="45" y="10"/>
                    <a:pt x="46" y="10"/>
                    <a:pt x="46" y="11"/>
                  </a:cubicBezTo>
                  <a:cubicBezTo>
                    <a:pt x="46" y="12"/>
                    <a:pt x="46" y="12"/>
                    <a:pt x="46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6"/>
                    <a:pt x="43" y="16"/>
                    <a:pt x="42" y="16"/>
                  </a:cubicBezTo>
                  <a:close/>
                  <a:moveTo>
                    <a:pt x="45" y="17"/>
                  </a:moveTo>
                  <a:cubicBezTo>
                    <a:pt x="45" y="16"/>
                    <a:pt x="45" y="17"/>
                    <a:pt x="47" y="17"/>
                  </a:cubicBezTo>
                  <a:cubicBezTo>
                    <a:pt x="48" y="17"/>
                    <a:pt x="47" y="18"/>
                    <a:pt x="46" y="18"/>
                  </a:cubicBezTo>
                  <a:cubicBezTo>
                    <a:pt x="46" y="18"/>
                    <a:pt x="45" y="18"/>
                    <a:pt x="45" y="17"/>
                  </a:cubicBezTo>
                  <a:close/>
                  <a:moveTo>
                    <a:pt x="55" y="45"/>
                  </a:moveTo>
                  <a:cubicBezTo>
                    <a:pt x="55" y="44"/>
                    <a:pt x="55" y="43"/>
                    <a:pt x="55" y="42"/>
                  </a:cubicBezTo>
                  <a:cubicBezTo>
                    <a:pt x="56" y="41"/>
                    <a:pt x="55" y="41"/>
                    <a:pt x="54" y="40"/>
                  </a:cubicBezTo>
                  <a:cubicBezTo>
                    <a:pt x="54" y="39"/>
                    <a:pt x="54" y="39"/>
                    <a:pt x="54" y="38"/>
                  </a:cubicBezTo>
                  <a:cubicBezTo>
                    <a:pt x="54" y="37"/>
                    <a:pt x="53" y="37"/>
                    <a:pt x="52" y="38"/>
                  </a:cubicBezTo>
                  <a:cubicBezTo>
                    <a:pt x="51" y="38"/>
                    <a:pt x="49" y="38"/>
                    <a:pt x="48" y="37"/>
                  </a:cubicBezTo>
                  <a:cubicBezTo>
                    <a:pt x="47" y="36"/>
                    <a:pt x="47" y="37"/>
                    <a:pt x="47" y="34"/>
                  </a:cubicBezTo>
                  <a:cubicBezTo>
                    <a:pt x="46" y="32"/>
                    <a:pt x="48" y="31"/>
                    <a:pt x="49" y="30"/>
                  </a:cubicBezTo>
                  <a:cubicBezTo>
                    <a:pt x="49" y="29"/>
                    <a:pt x="50" y="29"/>
                    <a:pt x="49" y="28"/>
                  </a:cubicBezTo>
                  <a:cubicBezTo>
                    <a:pt x="49" y="28"/>
                    <a:pt x="49" y="28"/>
                    <a:pt x="49" y="27"/>
                  </a:cubicBezTo>
                  <a:cubicBezTo>
                    <a:pt x="49" y="26"/>
                    <a:pt x="49" y="26"/>
                    <a:pt x="50" y="26"/>
                  </a:cubicBezTo>
                  <a:cubicBezTo>
                    <a:pt x="51" y="26"/>
                    <a:pt x="51" y="25"/>
                    <a:pt x="51" y="25"/>
                  </a:cubicBezTo>
                  <a:cubicBezTo>
                    <a:pt x="50" y="24"/>
                    <a:pt x="51" y="24"/>
                    <a:pt x="51" y="24"/>
                  </a:cubicBezTo>
                  <a:cubicBezTo>
                    <a:pt x="51" y="23"/>
                    <a:pt x="51" y="24"/>
                    <a:pt x="50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2"/>
                    <a:pt x="50" y="22"/>
                    <a:pt x="50" y="22"/>
                  </a:cubicBezTo>
                  <a:cubicBezTo>
                    <a:pt x="50" y="22"/>
                    <a:pt x="50" y="23"/>
                    <a:pt x="49" y="23"/>
                  </a:cubicBezTo>
                  <a:cubicBezTo>
                    <a:pt x="48" y="23"/>
                    <a:pt x="49" y="23"/>
                    <a:pt x="49" y="22"/>
                  </a:cubicBezTo>
                  <a:cubicBezTo>
                    <a:pt x="49" y="22"/>
                    <a:pt x="49" y="22"/>
                    <a:pt x="49" y="21"/>
                  </a:cubicBezTo>
                  <a:cubicBezTo>
                    <a:pt x="49" y="21"/>
                    <a:pt x="49" y="21"/>
                    <a:pt x="50" y="20"/>
                  </a:cubicBezTo>
                  <a:cubicBezTo>
                    <a:pt x="51" y="20"/>
                    <a:pt x="51" y="21"/>
                    <a:pt x="51" y="21"/>
                  </a:cubicBezTo>
                  <a:cubicBezTo>
                    <a:pt x="51" y="22"/>
                    <a:pt x="51" y="22"/>
                    <a:pt x="52" y="23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3" y="23"/>
                    <a:pt x="53" y="23"/>
                    <a:pt x="53" y="22"/>
                  </a:cubicBezTo>
                  <a:cubicBezTo>
                    <a:pt x="54" y="22"/>
                    <a:pt x="54" y="22"/>
                    <a:pt x="54" y="21"/>
                  </a:cubicBezTo>
                  <a:cubicBezTo>
                    <a:pt x="55" y="20"/>
                    <a:pt x="53" y="21"/>
                    <a:pt x="53" y="20"/>
                  </a:cubicBezTo>
                  <a:cubicBezTo>
                    <a:pt x="53" y="20"/>
                    <a:pt x="53" y="19"/>
                    <a:pt x="53" y="19"/>
                  </a:cubicBezTo>
                  <a:cubicBezTo>
                    <a:pt x="53" y="18"/>
                    <a:pt x="54" y="18"/>
                    <a:pt x="55" y="18"/>
                  </a:cubicBezTo>
                  <a:cubicBezTo>
                    <a:pt x="55" y="17"/>
                    <a:pt x="55" y="16"/>
                    <a:pt x="55" y="17"/>
                  </a:cubicBezTo>
                  <a:cubicBezTo>
                    <a:pt x="56" y="17"/>
                    <a:pt x="57" y="18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0"/>
                    <a:pt x="57" y="19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8" y="21"/>
                    <a:pt x="57" y="21"/>
                    <a:pt x="58" y="21"/>
                  </a:cubicBezTo>
                  <a:cubicBezTo>
                    <a:pt x="59" y="24"/>
                    <a:pt x="60" y="28"/>
                    <a:pt x="60" y="28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9" y="28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9"/>
                    <a:pt x="58" y="28"/>
                    <a:pt x="58" y="28"/>
                  </a:cubicBezTo>
                  <a:cubicBezTo>
                    <a:pt x="57" y="28"/>
                    <a:pt x="57" y="28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6"/>
                    <a:pt x="56" y="26"/>
                    <a:pt x="56" y="26"/>
                  </a:cubicBezTo>
                  <a:cubicBezTo>
                    <a:pt x="56" y="26"/>
                    <a:pt x="56" y="26"/>
                    <a:pt x="55" y="25"/>
                  </a:cubicBezTo>
                  <a:cubicBezTo>
                    <a:pt x="55" y="25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7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5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6"/>
                    <a:pt x="55" y="26"/>
                  </a:cubicBezTo>
                  <a:cubicBezTo>
                    <a:pt x="54" y="26"/>
                    <a:pt x="54" y="26"/>
                    <a:pt x="53" y="26"/>
                  </a:cubicBezTo>
                  <a:cubicBezTo>
                    <a:pt x="52" y="26"/>
                    <a:pt x="53" y="26"/>
                    <a:pt x="52" y="27"/>
                  </a:cubicBezTo>
                  <a:cubicBezTo>
                    <a:pt x="52" y="27"/>
                    <a:pt x="52" y="27"/>
                    <a:pt x="51" y="27"/>
                  </a:cubicBezTo>
                  <a:cubicBezTo>
                    <a:pt x="51" y="27"/>
                    <a:pt x="51" y="28"/>
                    <a:pt x="51" y="28"/>
                  </a:cubicBezTo>
                  <a:cubicBezTo>
                    <a:pt x="50" y="28"/>
                    <a:pt x="51" y="29"/>
                    <a:pt x="52" y="28"/>
                  </a:cubicBezTo>
                  <a:cubicBezTo>
                    <a:pt x="53" y="28"/>
                    <a:pt x="54" y="28"/>
                    <a:pt x="54" y="28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5" y="30"/>
                    <a:pt x="56" y="30"/>
                    <a:pt x="57" y="30"/>
                  </a:cubicBezTo>
                  <a:cubicBezTo>
                    <a:pt x="57" y="30"/>
                    <a:pt x="57" y="29"/>
                    <a:pt x="58" y="30"/>
                  </a:cubicBezTo>
                  <a:cubicBezTo>
                    <a:pt x="58" y="30"/>
                    <a:pt x="59" y="30"/>
                    <a:pt x="60" y="30"/>
                  </a:cubicBezTo>
                  <a:cubicBezTo>
                    <a:pt x="60" y="37"/>
                    <a:pt x="58" y="43"/>
                    <a:pt x="57" y="45"/>
                  </a:cubicBezTo>
                  <a:cubicBezTo>
                    <a:pt x="56" y="46"/>
                    <a:pt x="56" y="46"/>
                    <a:pt x="55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6762608" y="1683725"/>
            <a:ext cx="1498294" cy="1498294"/>
            <a:chOff x="6762608" y="2652281"/>
            <a:chExt cx="1498294" cy="1498294"/>
          </a:xfrm>
        </p:grpSpPr>
        <p:sp>
          <p:nvSpPr>
            <p:cNvPr id="245" name="椭圆 244"/>
            <p:cNvSpPr/>
            <p:nvPr/>
          </p:nvSpPr>
          <p:spPr>
            <a:xfrm>
              <a:off x="6762608" y="2652281"/>
              <a:ext cx="1498294" cy="1498294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Freeform 101"/>
            <p:cNvSpPr>
              <a:spLocks noEditPoints="1"/>
            </p:cNvSpPr>
            <p:nvPr/>
          </p:nvSpPr>
          <p:spPr bwMode="auto">
            <a:xfrm>
              <a:off x="7173355" y="3077595"/>
              <a:ext cx="657510" cy="666642"/>
            </a:xfrm>
            <a:custGeom>
              <a:avLst/>
              <a:gdLst>
                <a:gd name="T0" fmla="*/ 55 w 61"/>
                <a:gd name="T1" fmla="*/ 25 h 61"/>
                <a:gd name="T2" fmla="*/ 61 w 61"/>
                <a:gd name="T3" fmla="*/ 22 h 61"/>
                <a:gd name="T4" fmla="*/ 58 w 61"/>
                <a:gd name="T5" fmla="*/ 14 h 61"/>
                <a:gd name="T6" fmla="*/ 52 w 61"/>
                <a:gd name="T7" fmla="*/ 16 h 61"/>
                <a:gd name="T8" fmla="*/ 45 w 61"/>
                <a:gd name="T9" fmla="*/ 9 h 61"/>
                <a:gd name="T10" fmla="*/ 47 w 61"/>
                <a:gd name="T11" fmla="*/ 3 h 61"/>
                <a:gd name="T12" fmla="*/ 39 w 61"/>
                <a:gd name="T13" fmla="*/ 0 h 61"/>
                <a:gd name="T14" fmla="*/ 36 w 61"/>
                <a:gd name="T15" fmla="*/ 6 h 61"/>
                <a:gd name="T16" fmla="*/ 26 w 61"/>
                <a:gd name="T17" fmla="*/ 5 h 61"/>
                <a:gd name="T18" fmla="*/ 23 w 61"/>
                <a:gd name="T19" fmla="*/ 0 h 61"/>
                <a:gd name="T20" fmla="*/ 15 w 61"/>
                <a:gd name="T21" fmla="*/ 3 h 61"/>
                <a:gd name="T22" fmla="*/ 17 w 61"/>
                <a:gd name="T23" fmla="*/ 9 h 61"/>
                <a:gd name="T24" fmla="*/ 10 w 61"/>
                <a:gd name="T25" fmla="*/ 16 h 61"/>
                <a:gd name="T26" fmla="*/ 4 w 61"/>
                <a:gd name="T27" fmla="*/ 14 h 61"/>
                <a:gd name="T28" fmla="*/ 0 w 61"/>
                <a:gd name="T29" fmla="*/ 22 h 61"/>
                <a:gd name="T30" fmla="*/ 6 w 61"/>
                <a:gd name="T31" fmla="*/ 25 h 61"/>
                <a:gd name="T32" fmla="*/ 6 w 61"/>
                <a:gd name="T33" fmla="*/ 35 h 61"/>
                <a:gd name="T34" fmla="*/ 0 w 61"/>
                <a:gd name="T35" fmla="*/ 38 h 61"/>
                <a:gd name="T36" fmla="*/ 4 w 61"/>
                <a:gd name="T37" fmla="*/ 46 h 61"/>
                <a:gd name="T38" fmla="*/ 10 w 61"/>
                <a:gd name="T39" fmla="*/ 44 h 61"/>
                <a:gd name="T40" fmla="*/ 17 w 61"/>
                <a:gd name="T41" fmla="*/ 51 h 61"/>
                <a:gd name="T42" fmla="*/ 15 w 61"/>
                <a:gd name="T43" fmla="*/ 57 h 61"/>
                <a:gd name="T44" fmla="*/ 23 w 61"/>
                <a:gd name="T45" fmla="*/ 60 h 61"/>
                <a:gd name="T46" fmla="*/ 25 w 61"/>
                <a:gd name="T47" fmla="*/ 55 h 61"/>
                <a:gd name="T48" fmla="*/ 36 w 61"/>
                <a:gd name="T49" fmla="*/ 55 h 61"/>
                <a:gd name="T50" fmla="*/ 39 w 61"/>
                <a:gd name="T51" fmla="*/ 61 h 61"/>
                <a:gd name="T52" fmla="*/ 47 w 61"/>
                <a:gd name="T53" fmla="*/ 57 h 61"/>
                <a:gd name="T54" fmla="*/ 44 w 61"/>
                <a:gd name="T55" fmla="*/ 51 h 61"/>
                <a:gd name="T56" fmla="*/ 52 w 61"/>
                <a:gd name="T57" fmla="*/ 44 h 61"/>
                <a:gd name="T58" fmla="*/ 58 w 61"/>
                <a:gd name="T59" fmla="*/ 46 h 61"/>
                <a:gd name="T60" fmla="*/ 61 w 61"/>
                <a:gd name="T61" fmla="*/ 38 h 61"/>
                <a:gd name="T62" fmla="*/ 55 w 61"/>
                <a:gd name="T63" fmla="*/ 35 h 61"/>
                <a:gd name="T64" fmla="*/ 55 w 61"/>
                <a:gd name="T65" fmla="*/ 25 h 61"/>
                <a:gd name="T66" fmla="*/ 31 w 61"/>
                <a:gd name="T67" fmla="*/ 42 h 61"/>
                <a:gd name="T68" fmla="*/ 19 w 61"/>
                <a:gd name="T69" fmla="*/ 30 h 61"/>
                <a:gd name="T70" fmla="*/ 28 w 61"/>
                <a:gd name="T71" fmla="*/ 19 h 61"/>
                <a:gd name="T72" fmla="*/ 28 w 61"/>
                <a:gd name="T73" fmla="*/ 16 h 61"/>
                <a:gd name="T74" fmla="*/ 34 w 61"/>
                <a:gd name="T75" fmla="*/ 16 h 61"/>
                <a:gd name="T76" fmla="*/ 34 w 61"/>
                <a:gd name="T77" fmla="*/ 19 h 61"/>
                <a:gd name="T78" fmla="*/ 42 w 61"/>
                <a:gd name="T79" fmla="*/ 30 h 61"/>
                <a:gd name="T80" fmla="*/ 31 w 61"/>
                <a:gd name="T81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1" h="61">
                  <a:moveTo>
                    <a:pt x="55" y="25"/>
                  </a:moveTo>
                  <a:cubicBezTo>
                    <a:pt x="61" y="22"/>
                    <a:pt x="61" y="22"/>
                    <a:pt x="61" y="22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3"/>
                    <a:pt x="47" y="11"/>
                    <a:pt x="45" y="9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3" y="5"/>
                    <a:pt x="29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11"/>
                    <a:pt x="12" y="13"/>
                    <a:pt x="10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8"/>
                    <a:pt x="5" y="32"/>
                    <a:pt x="6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2" y="47"/>
                    <a:pt x="14" y="49"/>
                    <a:pt x="17" y="51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9" y="55"/>
                    <a:pt x="32" y="55"/>
                    <a:pt x="36" y="55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7" y="49"/>
                    <a:pt x="50" y="47"/>
                    <a:pt x="52" y="44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2"/>
                    <a:pt x="56" y="28"/>
                    <a:pt x="55" y="25"/>
                  </a:cubicBezTo>
                  <a:close/>
                  <a:moveTo>
                    <a:pt x="31" y="42"/>
                  </a:moveTo>
                  <a:cubicBezTo>
                    <a:pt x="24" y="42"/>
                    <a:pt x="19" y="37"/>
                    <a:pt x="19" y="30"/>
                  </a:cubicBezTo>
                  <a:cubicBezTo>
                    <a:pt x="19" y="25"/>
                    <a:pt x="23" y="20"/>
                    <a:pt x="28" y="19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9" y="20"/>
                    <a:pt x="42" y="25"/>
                    <a:pt x="42" y="30"/>
                  </a:cubicBezTo>
                  <a:cubicBezTo>
                    <a:pt x="42" y="37"/>
                    <a:pt x="37" y="42"/>
                    <a:pt x="3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54" name="文本框 253"/>
          <p:cNvSpPr txBox="1"/>
          <p:nvPr/>
        </p:nvSpPr>
        <p:spPr>
          <a:xfrm>
            <a:off x="4968093" y="466970"/>
            <a:ext cx="2063690" cy="46166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程序功能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1352" y="3394075"/>
            <a:ext cx="615553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/>
              <a:t>排队进站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98077" y="3393440"/>
            <a:ext cx="615553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/>
              <a:t>便道等候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46341" y="3438045"/>
            <a:ext cx="615553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/>
              <a:t>实时语音提示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CAF9363-C2E6-41D8-B611-5920CECA8EBF}"/>
              </a:ext>
            </a:extLst>
          </p:cNvPr>
          <p:cNvSpPr txBox="1"/>
          <p:nvPr/>
        </p:nvSpPr>
        <p:spPr>
          <a:xfrm>
            <a:off x="7192511" y="3368333"/>
            <a:ext cx="615553" cy="16121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/>
              <a:t>车费计算</a:t>
            </a:r>
          </a:p>
        </p:txBody>
      </p:sp>
    </p:spTree>
    <p:extLst>
      <p:ext uri="{BB962C8B-B14F-4D97-AF65-F5344CB8AC3E}">
        <p14:creationId xmlns:p14="http://schemas.microsoft.com/office/powerpoint/2010/main" val="892651943"/>
      </p:ext>
    </p:extLst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bldLvl="0" animBg="1"/>
      <p:bldP spid="2" grpId="0"/>
      <p:bldP spid="3" grpId="0"/>
      <p:bldP spid="5" grpId="0"/>
      <p:bldP spid="1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5447" y="404495"/>
            <a:ext cx="2358390" cy="523220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程序功能设计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1E378A-272C-4E58-929B-EB3F1A0F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7" y="1674431"/>
            <a:ext cx="11588817" cy="4779074"/>
          </a:xfrm>
          <a:prstGeom prst="rect">
            <a:avLst/>
          </a:prstGeom>
        </p:spPr>
      </p:pic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dirty="0">
                <a:latin typeface="24 LED" panose="020B0603050302020204" pitchFamily="34" charset="0"/>
              </a:rPr>
              <a:t>3</a:t>
            </a:r>
            <a:endParaRPr lang="zh-CN" altLang="en-US" sz="12000" dirty="0">
              <a:latin typeface="24 LED" panose="020B0603050302020204" pitchFamily="34" charset="0"/>
            </a:endParaRPr>
          </a:p>
        </p:txBody>
      </p:sp>
    </p:spTree>
  </p:cSld>
  <p:clrMapOvr>
    <a:masterClrMapping/>
  </p:clrMapOvr>
  <p:transition advTm="79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118"/>
          <p:cNvSpPr txBox="1"/>
          <p:nvPr/>
        </p:nvSpPr>
        <p:spPr>
          <a:xfrm>
            <a:off x="436731" y="177518"/>
            <a:ext cx="3299246" cy="58477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车辆进入停车场</a:t>
            </a:r>
          </a:p>
        </p:txBody>
      </p:sp>
      <p:cxnSp>
        <p:nvCxnSpPr>
          <p:cNvPr id="129" name="直接连接符 128"/>
          <p:cNvCxnSpPr/>
          <p:nvPr/>
        </p:nvCxnSpPr>
        <p:spPr>
          <a:xfrm rot="4922515" flipH="1" flipV="1">
            <a:off x="1762957" y="59573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endCxn id="135" idx="0"/>
          </p:cNvCxnSpPr>
          <p:nvPr/>
        </p:nvCxnSpPr>
        <p:spPr>
          <a:xfrm rot="4922515" flipH="1">
            <a:off x="2568821" y="73800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endCxn id="138" idx="7"/>
          </p:cNvCxnSpPr>
          <p:nvPr/>
        </p:nvCxnSpPr>
        <p:spPr>
          <a:xfrm flipH="1" flipV="1">
            <a:off x="1656657" y="233631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rot="4922515" flipH="1">
            <a:off x="1795452" y="1418068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endCxn id="138" idx="1"/>
          </p:cNvCxnSpPr>
          <p:nvPr/>
        </p:nvCxnSpPr>
        <p:spPr>
          <a:xfrm flipH="1">
            <a:off x="1637547" y="97640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椭圆 134"/>
          <p:cNvSpPr/>
          <p:nvPr/>
        </p:nvSpPr>
        <p:spPr>
          <a:xfrm rot="4922515">
            <a:off x="2170096" y="83996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 rot="4922515">
            <a:off x="3248579" y="1381753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7" name="直接连接符 136"/>
          <p:cNvCxnSpPr>
            <a:stCxn id="136" idx="5"/>
          </p:cNvCxnSpPr>
          <p:nvPr/>
        </p:nvCxnSpPr>
        <p:spPr>
          <a:xfrm flipH="1">
            <a:off x="3151732" y="1543726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椭圆 137"/>
          <p:cNvSpPr/>
          <p:nvPr/>
        </p:nvSpPr>
        <p:spPr>
          <a:xfrm rot="4922515">
            <a:off x="1481149" y="217991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9" name="直接连接符 138"/>
          <p:cNvCxnSpPr/>
          <p:nvPr/>
        </p:nvCxnSpPr>
        <p:spPr>
          <a:xfrm rot="4922515" flipH="1">
            <a:off x="948365" y="170667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42" idx="1"/>
          </p:cNvCxnSpPr>
          <p:nvPr/>
        </p:nvCxnSpPr>
        <p:spPr>
          <a:xfrm flipV="1">
            <a:off x="667769" y="1106172"/>
            <a:ext cx="694449" cy="4896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42" idx="6"/>
          </p:cNvCxnSpPr>
          <p:nvPr/>
        </p:nvCxnSpPr>
        <p:spPr>
          <a:xfrm>
            <a:off x="594597" y="1877954"/>
            <a:ext cx="953048" cy="431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椭圆 141"/>
          <p:cNvSpPr/>
          <p:nvPr/>
        </p:nvSpPr>
        <p:spPr>
          <a:xfrm rot="4922515">
            <a:off x="415047" y="1564043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4922515">
            <a:off x="2931230" y="2442689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4922515">
            <a:off x="1184510" y="943062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37FE89-0120-440A-8364-8CF44B0F4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05" y="868577"/>
            <a:ext cx="5259942" cy="5989423"/>
          </a:xfrm>
          <a:prstGeom prst="rect">
            <a:avLst/>
          </a:prstGeom>
        </p:spPr>
      </p:pic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118"/>
          <p:cNvSpPr txBox="1"/>
          <p:nvPr/>
        </p:nvSpPr>
        <p:spPr>
          <a:xfrm>
            <a:off x="436731" y="184693"/>
            <a:ext cx="2063690" cy="58356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车辆离开</a:t>
            </a:r>
          </a:p>
        </p:txBody>
      </p:sp>
      <p:cxnSp>
        <p:nvCxnSpPr>
          <p:cNvPr id="131" name="直接连接符 130"/>
          <p:cNvCxnSpPr>
            <a:cxnSpLocks/>
          </p:cNvCxnSpPr>
          <p:nvPr/>
        </p:nvCxnSpPr>
        <p:spPr>
          <a:xfrm rot="4922515" flipH="1">
            <a:off x="2568821" y="73800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8B145F7-869F-4CF7-B1FE-5B68201B3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31" y="1272676"/>
            <a:ext cx="6504527" cy="55853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FC07C5-426C-4B55-9CD9-5CBCD4659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74" y="638175"/>
            <a:ext cx="4543425" cy="6219825"/>
          </a:xfrm>
          <a:prstGeom prst="rect">
            <a:avLst/>
          </a:prstGeom>
        </p:spPr>
      </p:pic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118"/>
          <p:cNvSpPr txBox="1"/>
          <p:nvPr/>
        </p:nvSpPr>
        <p:spPr>
          <a:xfrm>
            <a:off x="350019" y="182645"/>
            <a:ext cx="2313940" cy="58356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UI</a:t>
            </a:r>
            <a:r>
              <a:rPr lang="zh-CN" altLang="en-US" sz="3200" dirty="0">
                <a:solidFill>
                  <a:schemeClr val="bg1"/>
                </a:solidFill>
              </a:rPr>
              <a:t>模块</a:t>
            </a:r>
          </a:p>
        </p:txBody>
      </p:sp>
      <p:cxnSp>
        <p:nvCxnSpPr>
          <p:cNvPr id="129" name="直接连接符 128"/>
          <p:cNvCxnSpPr/>
          <p:nvPr/>
        </p:nvCxnSpPr>
        <p:spPr>
          <a:xfrm rot="4922515" flipH="1" flipV="1">
            <a:off x="1762957" y="59573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endCxn id="135" idx="0"/>
          </p:cNvCxnSpPr>
          <p:nvPr/>
        </p:nvCxnSpPr>
        <p:spPr>
          <a:xfrm rot="4922515" flipH="1">
            <a:off x="2568821" y="73800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endCxn id="138" idx="7"/>
          </p:cNvCxnSpPr>
          <p:nvPr/>
        </p:nvCxnSpPr>
        <p:spPr>
          <a:xfrm flipH="1" flipV="1">
            <a:off x="1656657" y="233631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rot="4922515" flipH="1">
            <a:off x="1795452" y="1418068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endCxn id="138" idx="1"/>
          </p:cNvCxnSpPr>
          <p:nvPr/>
        </p:nvCxnSpPr>
        <p:spPr>
          <a:xfrm flipH="1">
            <a:off x="1637547" y="97640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椭圆 134"/>
          <p:cNvSpPr/>
          <p:nvPr/>
        </p:nvSpPr>
        <p:spPr>
          <a:xfrm rot="4922515">
            <a:off x="2170096" y="83996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 rot="4922515">
            <a:off x="3248579" y="1381753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7" name="直接连接符 136"/>
          <p:cNvCxnSpPr>
            <a:stCxn id="136" idx="5"/>
          </p:cNvCxnSpPr>
          <p:nvPr/>
        </p:nvCxnSpPr>
        <p:spPr>
          <a:xfrm flipH="1">
            <a:off x="3151732" y="1543726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椭圆 137"/>
          <p:cNvSpPr/>
          <p:nvPr/>
        </p:nvSpPr>
        <p:spPr>
          <a:xfrm rot="4922515">
            <a:off x="1481149" y="217991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9" name="直接连接符 138"/>
          <p:cNvCxnSpPr/>
          <p:nvPr/>
        </p:nvCxnSpPr>
        <p:spPr>
          <a:xfrm rot="4922515" flipH="1">
            <a:off x="948365" y="170667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42" idx="1"/>
          </p:cNvCxnSpPr>
          <p:nvPr/>
        </p:nvCxnSpPr>
        <p:spPr>
          <a:xfrm flipV="1">
            <a:off x="667769" y="1106172"/>
            <a:ext cx="694449" cy="4896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42" idx="6"/>
          </p:cNvCxnSpPr>
          <p:nvPr/>
        </p:nvCxnSpPr>
        <p:spPr>
          <a:xfrm>
            <a:off x="594597" y="1877954"/>
            <a:ext cx="953048" cy="431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椭圆 141"/>
          <p:cNvSpPr/>
          <p:nvPr/>
        </p:nvSpPr>
        <p:spPr>
          <a:xfrm rot="4922515">
            <a:off x="415047" y="1564043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4922515">
            <a:off x="2931230" y="2442689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4922515">
            <a:off x="1184510" y="943062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CB9CCE-BC5B-4A29-B63A-B5156002B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11" y="922745"/>
            <a:ext cx="6699443" cy="5955060"/>
          </a:xfrm>
          <a:prstGeom prst="rect">
            <a:avLst/>
          </a:prstGeom>
        </p:spPr>
      </p:pic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118"/>
          <p:cNvSpPr txBox="1"/>
          <p:nvPr/>
        </p:nvSpPr>
        <p:spPr>
          <a:xfrm>
            <a:off x="323518" y="438776"/>
            <a:ext cx="4971293" cy="58477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全场鼠标捕捉，点击事件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DA63D7-4C5B-417D-B530-84BE0E187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7858"/>
            <a:ext cx="12192000" cy="45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46541"/>
      </p:ext>
    </p:extLst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118"/>
          <p:cNvSpPr txBox="1"/>
          <p:nvPr/>
        </p:nvSpPr>
        <p:spPr>
          <a:xfrm>
            <a:off x="350019" y="182645"/>
            <a:ext cx="3090314" cy="58477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车辆进入动画</a:t>
            </a:r>
          </a:p>
        </p:txBody>
      </p:sp>
      <p:cxnSp>
        <p:nvCxnSpPr>
          <p:cNvPr id="129" name="直接连接符 128"/>
          <p:cNvCxnSpPr/>
          <p:nvPr/>
        </p:nvCxnSpPr>
        <p:spPr>
          <a:xfrm rot="4922515" flipH="1" flipV="1">
            <a:off x="1762957" y="59573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endCxn id="135" idx="0"/>
          </p:cNvCxnSpPr>
          <p:nvPr/>
        </p:nvCxnSpPr>
        <p:spPr>
          <a:xfrm rot="4922515" flipH="1">
            <a:off x="2568821" y="73800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endCxn id="138" idx="7"/>
          </p:cNvCxnSpPr>
          <p:nvPr/>
        </p:nvCxnSpPr>
        <p:spPr>
          <a:xfrm flipH="1" flipV="1">
            <a:off x="1656657" y="233631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rot="4922515" flipH="1">
            <a:off x="1795452" y="1418068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endCxn id="138" idx="1"/>
          </p:cNvCxnSpPr>
          <p:nvPr/>
        </p:nvCxnSpPr>
        <p:spPr>
          <a:xfrm flipH="1">
            <a:off x="1637547" y="97640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椭圆 134"/>
          <p:cNvSpPr/>
          <p:nvPr/>
        </p:nvSpPr>
        <p:spPr>
          <a:xfrm rot="4922515">
            <a:off x="2170096" y="83996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 rot="4922515">
            <a:off x="3248579" y="1381753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7" name="直接连接符 136"/>
          <p:cNvCxnSpPr>
            <a:stCxn id="136" idx="5"/>
          </p:cNvCxnSpPr>
          <p:nvPr/>
        </p:nvCxnSpPr>
        <p:spPr>
          <a:xfrm flipH="1">
            <a:off x="3151732" y="1543726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椭圆 137"/>
          <p:cNvSpPr/>
          <p:nvPr/>
        </p:nvSpPr>
        <p:spPr>
          <a:xfrm rot="4922515">
            <a:off x="1481149" y="217991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9" name="直接连接符 138"/>
          <p:cNvCxnSpPr/>
          <p:nvPr/>
        </p:nvCxnSpPr>
        <p:spPr>
          <a:xfrm rot="4922515" flipH="1">
            <a:off x="948365" y="170667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42" idx="1"/>
          </p:cNvCxnSpPr>
          <p:nvPr/>
        </p:nvCxnSpPr>
        <p:spPr>
          <a:xfrm flipV="1">
            <a:off x="667769" y="1106172"/>
            <a:ext cx="694449" cy="4896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42" idx="6"/>
          </p:cNvCxnSpPr>
          <p:nvPr/>
        </p:nvCxnSpPr>
        <p:spPr>
          <a:xfrm>
            <a:off x="594597" y="1877954"/>
            <a:ext cx="953048" cy="431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椭圆 141"/>
          <p:cNvSpPr/>
          <p:nvPr/>
        </p:nvSpPr>
        <p:spPr>
          <a:xfrm rot="4922515">
            <a:off x="415047" y="1564043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4922515">
            <a:off x="2931230" y="2442689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4922515">
            <a:off x="1184510" y="943062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D3DEEC-7BA8-43DE-A31F-F9E8CEB19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83" y="2688742"/>
            <a:ext cx="95726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18679"/>
      </p:ext>
    </p:extLst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118"/>
          <p:cNvSpPr txBox="1"/>
          <p:nvPr/>
        </p:nvSpPr>
        <p:spPr>
          <a:xfrm>
            <a:off x="350019" y="182645"/>
            <a:ext cx="3090314" cy="58477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车场信息查询</a:t>
            </a:r>
          </a:p>
        </p:txBody>
      </p:sp>
      <p:cxnSp>
        <p:nvCxnSpPr>
          <p:cNvPr id="129" name="直接连接符 128"/>
          <p:cNvCxnSpPr/>
          <p:nvPr/>
        </p:nvCxnSpPr>
        <p:spPr>
          <a:xfrm rot="4922515" flipH="1" flipV="1">
            <a:off x="1762957" y="59573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endCxn id="135" idx="0"/>
          </p:cNvCxnSpPr>
          <p:nvPr/>
        </p:nvCxnSpPr>
        <p:spPr>
          <a:xfrm rot="4922515" flipH="1">
            <a:off x="2568821" y="73800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endCxn id="138" idx="7"/>
          </p:cNvCxnSpPr>
          <p:nvPr/>
        </p:nvCxnSpPr>
        <p:spPr>
          <a:xfrm flipH="1" flipV="1">
            <a:off x="1656657" y="233631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rot="4922515" flipH="1">
            <a:off x="1795452" y="1418068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endCxn id="138" idx="1"/>
          </p:cNvCxnSpPr>
          <p:nvPr/>
        </p:nvCxnSpPr>
        <p:spPr>
          <a:xfrm flipH="1">
            <a:off x="1637547" y="97640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椭圆 134"/>
          <p:cNvSpPr/>
          <p:nvPr/>
        </p:nvSpPr>
        <p:spPr>
          <a:xfrm rot="4922515">
            <a:off x="2170096" y="83996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 rot="4922515">
            <a:off x="3248579" y="1381753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7" name="直接连接符 136"/>
          <p:cNvCxnSpPr>
            <a:stCxn id="136" idx="5"/>
          </p:cNvCxnSpPr>
          <p:nvPr/>
        </p:nvCxnSpPr>
        <p:spPr>
          <a:xfrm flipH="1">
            <a:off x="3151732" y="1543726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椭圆 137"/>
          <p:cNvSpPr/>
          <p:nvPr/>
        </p:nvSpPr>
        <p:spPr>
          <a:xfrm rot="4922515">
            <a:off x="1481149" y="217991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9" name="直接连接符 138"/>
          <p:cNvCxnSpPr/>
          <p:nvPr/>
        </p:nvCxnSpPr>
        <p:spPr>
          <a:xfrm rot="4922515" flipH="1">
            <a:off x="948365" y="170667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42" idx="1"/>
          </p:cNvCxnSpPr>
          <p:nvPr/>
        </p:nvCxnSpPr>
        <p:spPr>
          <a:xfrm flipV="1">
            <a:off x="667769" y="1106172"/>
            <a:ext cx="694449" cy="4896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42" idx="6"/>
          </p:cNvCxnSpPr>
          <p:nvPr/>
        </p:nvCxnSpPr>
        <p:spPr>
          <a:xfrm>
            <a:off x="594597" y="1877954"/>
            <a:ext cx="953048" cy="431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椭圆 141"/>
          <p:cNvSpPr/>
          <p:nvPr/>
        </p:nvSpPr>
        <p:spPr>
          <a:xfrm rot="4922515">
            <a:off x="415047" y="1564043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4922515">
            <a:off x="2931230" y="2442689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4922515">
            <a:off x="1184510" y="943062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42B0E0-BA19-49BB-9E3F-0827FBD8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68" y="676275"/>
            <a:ext cx="812482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90433"/>
      </p:ext>
    </p:extLst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30132" y="720575"/>
            <a:ext cx="285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Consolas" panose="020B0609020204030204" pitchFamily="49" charset="0"/>
              </a:rPr>
              <a:t>CONTENT</a:t>
            </a:r>
            <a:endParaRPr lang="zh-CN" altLang="en-US" sz="5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19050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9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8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7"/>
            <a:endCxn id="10" idx="7"/>
          </p:cNvCxnSpPr>
          <p:nvPr/>
        </p:nvCxnSpPr>
        <p:spPr>
          <a:xfrm flipV="1">
            <a:off x="2560627" y="3968413"/>
            <a:ext cx="811371" cy="78515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3475027" y="3458936"/>
            <a:ext cx="1140516" cy="36571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>
            <a:off x="5403840" y="3910377"/>
            <a:ext cx="254010" cy="49969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5657849" y="3985913"/>
            <a:ext cx="1356848" cy="39654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7104699" y="3338513"/>
            <a:ext cx="1896428" cy="51054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4" idx="5"/>
          </p:cNvCxnSpPr>
          <p:nvPr/>
        </p:nvCxnSpPr>
        <p:spPr>
          <a:xfrm flipH="1" flipV="1">
            <a:off x="9029700" y="3295650"/>
            <a:ext cx="791071" cy="58671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endCxn id="13" idx="1"/>
          </p:cNvCxnSpPr>
          <p:nvPr/>
        </p:nvCxnSpPr>
        <p:spPr>
          <a:xfrm flipH="1" flipV="1">
            <a:off x="8509391" y="3985792"/>
            <a:ext cx="1277547" cy="56715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5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346" y="302352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Consolas" panose="020B0609020204030204" pitchFamily="49" charset="0"/>
              </a:rPr>
              <a:t>NO.1</a:t>
            </a:r>
            <a:endParaRPr lang="zh-CN" alt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670841" y="4160150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Consolas" panose="020B0609020204030204" pitchFamily="49" charset="0"/>
              </a:rPr>
              <a:t>NO.2</a:t>
            </a:r>
            <a:endParaRPr lang="zh-CN" alt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087426" y="3056749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Consolas" panose="020B0609020204030204" pitchFamily="49" charset="0"/>
              </a:rPr>
              <a:t>NO.3</a:t>
            </a:r>
            <a:endParaRPr lang="zh-CN" altLang="en-US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982400" y="4168140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24 LED" panose="020B0603050302020204" pitchFamily="34" charset="0"/>
              </a:rPr>
              <a:t>NO.4</a:t>
            </a:r>
            <a:endParaRPr lang="zh-CN" altLang="en-US" sz="3200" dirty="0">
              <a:solidFill>
                <a:schemeClr val="bg1"/>
              </a:solidFill>
              <a:latin typeface="24 LED" panose="020B06030503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09675" y="3119120"/>
            <a:ext cx="2373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生活中的停车场</a:t>
            </a:r>
          </a:p>
        </p:txBody>
      </p:sp>
      <p:sp>
        <p:nvSpPr>
          <p:cNvPr id="48" name="矩形 47"/>
          <p:cNvSpPr/>
          <p:nvPr/>
        </p:nvSpPr>
        <p:spPr>
          <a:xfrm>
            <a:off x="3958881" y="426824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项目设计</a:t>
            </a:r>
          </a:p>
        </p:txBody>
      </p:sp>
      <p:sp>
        <p:nvSpPr>
          <p:cNvPr id="51" name="矩形 50"/>
          <p:cNvSpPr/>
          <p:nvPr/>
        </p:nvSpPr>
        <p:spPr>
          <a:xfrm>
            <a:off x="6379876" y="314739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代码展示</a:t>
            </a:r>
          </a:p>
        </p:txBody>
      </p:sp>
      <p:sp>
        <p:nvSpPr>
          <p:cNvPr id="52" name="矩形 51"/>
          <p:cNvSpPr/>
          <p:nvPr/>
        </p:nvSpPr>
        <p:spPr>
          <a:xfrm>
            <a:off x="9340102" y="426824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停车模拟</a:t>
            </a:r>
          </a:p>
        </p:txBody>
      </p:sp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1" grpId="0"/>
      <p:bldP spid="42" grpId="0"/>
      <p:bldP spid="43" grpId="0"/>
      <p:bldP spid="27" grpId="0"/>
      <p:bldP spid="48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dirty="0">
                <a:latin typeface="24 LED" panose="020B0603050302020204" pitchFamily="34" charset="0"/>
              </a:rPr>
              <a:t>4</a:t>
            </a:r>
            <a:endParaRPr lang="zh-CN" altLang="en-US" sz="12000" dirty="0">
              <a:latin typeface="24 LED" panose="020B0603050302020204" pitchFamily="34" charset="0"/>
            </a:endParaRPr>
          </a:p>
        </p:txBody>
      </p:sp>
    </p:spTree>
  </p:cSld>
  <p:clrMapOvr>
    <a:masterClrMapping/>
  </p:clrMapOvr>
  <p:transition advTm="79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stCxn id="70" idx="1"/>
          </p:cNvCxnSpPr>
          <p:nvPr/>
        </p:nvCxnSpPr>
        <p:spPr>
          <a:xfrm rot="5400000" flipH="1" flipV="1">
            <a:off x="5990181" y="2867135"/>
            <a:ext cx="38392" cy="68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 flipH="1" flipV="1">
            <a:off x="8570027" y="5808804"/>
            <a:ext cx="637852" cy="54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6" idx="5"/>
          </p:cNvCxnSpPr>
          <p:nvPr/>
        </p:nvCxnSpPr>
        <p:spPr>
          <a:xfrm rot="5400000">
            <a:off x="6251441" y="5050409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 flipH="1">
            <a:off x="5820996" y="4142946"/>
            <a:ext cx="912555" cy="1060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6586375" y="4842958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24" idx="0"/>
          </p:cNvCxnSpPr>
          <p:nvPr/>
        </p:nvCxnSpPr>
        <p:spPr>
          <a:xfrm rot="5400000" flipH="1">
            <a:off x="6606004" y="3128651"/>
            <a:ext cx="476888" cy="692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26" idx="7"/>
          </p:cNvCxnSpPr>
          <p:nvPr/>
        </p:nvCxnSpPr>
        <p:spPr>
          <a:xfrm rot="5400000" flipH="1">
            <a:off x="6167186" y="3876801"/>
            <a:ext cx="292364" cy="1055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H="1">
            <a:off x="5931133" y="3640747"/>
            <a:ext cx="1376903" cy="530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>
            <a:off x="5578299" y="3361121"/>
            <a:ext cx="938784" cy="7277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 rot="5400000">
            <a:off x="6318753" y="3146815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5400000">
            <a:off x="6747554" y="4438118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5400000">
            <a:off x="5663527" y="4136683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endCxn id="25" idx="1"/>
          </p:cNvCxnSpPr>
          <p:nvPr/>
        </p:nvCxnSpPr>
        <p:spPr>
          <a:xfrm rot="5400000">
            <a:off x="6687820" y="4001299"/>
            <a:ext cx="746588" cy="200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 rot="5400000">
            <a:off x="7072018" y="364170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endCxn id="26" idx="5"/>
          </p:cNvCxnSpPr>
          <p:nvPr/>
        </p:nvCxnSpPr>
        <p:spPr>
          <a:xfrm rot="5400000" flipH="1">
            <a:off x="5220594" y="4722418"/>
            <a:ext cx="1283630" cy="355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 flipH="1" flipV="1">
            <a:off x="5323836" y="5624044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 flipV="1">
            <a:off x="6630314" y="5084998"/>
            <a:ext cx="235974" cy="1356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8" idx="7"/>
          </p:cNvCxnSpPr>
          <p:nvPr/>
        </p:nvCxnSpPr>
        <p:spPr>
          <a:xfrm rot="5400000" flipV="1">
            <a:off x="7105017" y="3872857"/>
            <a:ext cx="929603" cy="73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5" idx="0"/>
          </p:cNvCxnSpPr>
          <p:nvPr/>
        </p:nvCxnSpPr>
        <p:spPr>
          <a:xfrm rot="5400000" flipV="1">
            <a:off x="7405969" y="4154757"/>
            <a:ext cx="140248" cy="957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 flipV="1">
            <a:off x="8035711" y="4517799"/>
            <a:ext cx="296197" cy="608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400000" flipH="1" flipV="1">
            <a:off x="7141283" y="4413025"/>
            <a:ext cx="484854" cy="1065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45" idx="3"/>
          </p:cNvCxnSpPr>
          <p:nvPr/>
        </p:nvCxnSpPr>
        <p:spPr>
          <a:xfrm rot="5400000" flipV="1">
            <a:off x="8400887" y="5009874"/>
            <a:ext cx="747099" cy="608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5" idx="7"/>
          </p:cNvCxnSpPr>
          <p:nvPr/>
        </p:nvCxnSpPr>
        <p:spPr>
          <a:xfrm rot="5400000" flipV="1">
            <a:off x="9078498" y="5941586"/>
            <a:ext cx="508098" cy="253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43" idx="0"/>
          </p:cNvCxnSpPr>
          <p:nvPr/>
        </p:nvCxnSpPr>
        <p:spPr>
          <a:xfrm rot="5400000" flipH="1" flipV="1">
            <a:off x="8725767" y="5376070"/>
            <a:ext cx="34865" cy="7468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5400000" flipH="1" flipV="1">
            <a:off x="8011746" y="5312984"/>
            <a:ext cx="800100" cy="19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46" idx="7"/>
          </p:cNvCxnSpPr>
          <p:nvPr/>
        </p:nvCxnSpPr>
        <p:spPr>
          <a:xfrm rot="5400000" flipV="1">
            <a:off x="7367532" y="4764020"/>
            <a:ext cx="523460" cy="1488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5400000" flipV="1">
            <a:off x="7640271" y="5055809"/>
            <a:ext cx="95250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 rot="5400000">
            <a:off x="7835227" y="4651033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5400000">
            <a:off x="8215018" y="5689581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5400000">
            <a:off x="8414430" y="4914368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5400000">
            <a:off x="9052428" y="5661415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5400000">
            <a:off x="6731708" y="5093603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 rot="5400000" flipH="1" flipV="1">
            <a:off x="9031374" y="5973383"/>
            <a:ext cx="14514" cy="841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3" idx="6"/>
          </p:cNvCxnSpPr>
          <p:nvPr/>
        </p:nvCxnSpPr>
        <p:spPr>
          <a:xfrm rot="5400000" flipV="1">
            <a:off x="8177726" y="5958976"/>
            <a:ext cx="554650" cy="325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rot="5400000" flipH="1" flipV="1">
            <a:off x="8231793" y="6451062"/>
            <a:ext cx="438019" cy="3338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endCxn id="43" idx="6"/>
          </p:cNvCxnSpPr>
          <p:nvPr/>
        </p:nvCxnSpPr>
        <p:spPr>
          <a:xfrm rot="5400000" flipH="1" flipV="1">
            <a:off x="7777289" y="6321887"/>
            <a:ext cx="992667" cy="3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endCxn id="43" idx="4"/>
          </p:cNvCxnSpPr>
          <p:nvPr/>
        </p:nvCxnSpPr>
        <p:spPr>
          <a:xfrm rot="5400000" flipH="1" flipV="1">
            <a:off x="7743464" y="5436516"/>
            <a:ext cx="141121" cy="8019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rot="5400000" flipV="1">
            <a:off x="7333203" y="5987899"/>
            <a:ext cx="986971" cy="711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5400000">
            <a:off x="6999374" y="5958870"/>
            <a:ext cx="566057" cy="3773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5400000" flipH="1">
            <a:off x="7151775" y="6430584"/>
            <a:ext cx="362856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rot="5400000">
            <a:off x="6476860" y="6220127"/>
            <a:ext cx="377371" cy="8563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5400000" flipH="1">
            <a:off x="6629259" y="6024184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5400000" flipH="1">
            <a:off x="5889032" y="5719385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rot="5400000">
            <a:off x="5736632" y="5842756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rot="5400000">
            <a:off x="6745373" y="5559727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3" idx="3"/>
            <a:endCxn id="46" idx="7"/>
          </p:cNvCxnSpPr>
          <p:nvPr/>
        </p:nvCxnSpPr>
        <p:spPr>
          <a:xfrm rot="5400000" flipH="1">
            <a:off x="6841132" y="5290420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6" idx="3"/>
          </p:cNvCxnSpPr>
          <p:nvPr/>
        </p:nvCxnSpPr>
        <p:spPr>
          <a:xfrm rot="5400000" flipH="1">
            <a:off x="5254087" y="3727243"/>
            <a:ext cx="844862" cy="158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71" idx="1"/>
          </p:cNvCxnSpPr>
          <p:nvPr/>
        </p:nvCxnSpPr>
        <p:spPr>
          <a:xfrm rot="5400000" flipH="1" flipV="1">
            <a:off x="5025253" y="2923502"/>
            <a:ext cx="311261" cy="9754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26" idx="4"/>
          </p:cNvCxnSpPr>
          <p:nvPr/>
        </p:nvCxnSpPr>
        <p:spPr>
          <a:xfrm rot="5400000" flipV="1">
            <a:off x="4837386" y="3381943"/>
            <a:ext cx="571500" cy="1080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endCxn id="26" idx="4"/>
          </p:cNvCxnSpPr>
          <p:nvPr/>
        </p:nvCxnSpPr>
        <p:spPr>
          <a:xfrm rot="5400000" flipH="1" flipV="1">
            <a:off x="5046936" y="4201093"/>
            <a:ext cx="609600" cy="6235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5400000" flipV="1">
            <a:off x="5152504" y="4724176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5400000" flipH="1">
            <a:off x="4268420" y="4046158"/>
            <a:ext cx="1143000" cy="40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74" idx="3"/>
          </p:cNvCxnSpPr>
          <p:nvPr/>
        </p:nvCxnSpPr>
        <p:spPr>
          <a:xfrm rot="5400000" flipV="1">
            <a:off x="4693729" y="5747817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5400000">
            <a:off x="4468445" y="5217733"/>
            <a:ext cx="895350" cy="2476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rot="5400000">
            <a:off x="5259021" y="5170109"/>
            <a:ext cx="152400" cy="1047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 rot="5400000">
            <a:off x="5455783" y="3189889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5400000">
            <a:off x="4540051" y="3540574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rot="5400000">
            <a:off x="7035127" y="641950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rot="5400000">
            <a:off x="7389518" y="583880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rot="5400000">
            <a:off x="4684418" y="571180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rot="5400000">
            <a:off x="5282527" y="631790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 rot="5400000">
            <a:off x="4933810" y="4766884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rot="5400000">
            <a:off x="6201864" y="6148931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 rot="5400000">
            <a:off x="5868738" y="550538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>
            <a:endCxn id="74" idx="4"/>
          </p:cNvCxnSpPr>
          <p:nvPr/>
        </p:nvCxnSpPr>
        <p:spPr>
          <a:xfrm rot="5400000" flipV="1">
            <a:off x="4072430" y="5177186"/>
            <a:ext cx="590490" cy="63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76" idx="4"/>
          </p:cNvCxnSpPr>
          <p:nvPr/>
        </p:nvCxnSpPr>
        <p:spPr>
          <a:xfrm rot="5400000" flipH="1" flipV="1">
            <a:off x="4329621" y="4575445"/>
            <a:ext cx="325501" cy="882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71" idx="6"/>
          </p:cNvCxnSpPr>
          <p:nvPr/>
        </p:nvCxnSpPr>
        <p:spPr>
          <a:xfrm rot="5400000">
            <a:off x="3600981" y="4169918"/>
            <a:ext cx="1478718" cy="57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71" idx="4"/>
          </p:cNvCxnSpPr>
          <p:nvPr/>
        </p:nvCxnSpPr>
        <p:spPr>
          <a:xfrm rot="5400000">
            <a:off x="3653366" y="3549999"/>
            <a:ext cx="806414" cy="9669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endCxn id="108" idx="7"/>
          </p:cNvCxnSpPr>
          <p:nvPr/>
        </p:nvCxnSpPr>
        <p:spPr>
          <a:xfrm rot="5400000" flipH="1">
            <a:off x="3463246" y="4610997"/>
            <a:ext cx="682937" cy="492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74" idx="5"/>
          </p:cNvCxnSpPr>
          <p:nvPr/>
        </p:nvCxnSpPr>
        <p:spPr>
          <a:xfrm rot="5400000">
            <a:off x="3967386" y="5335291"/>
            <a:ext cx="231103" cy="1248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5400000">
            <a:off x="3354814" y="5359815"/>
            <a:ext cx="762000" cy="630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74" idx="6"/>
          </p:cNvCxnSpPr>
          <p:nvPr/>
        </p:nvCxnSpPr>
        <p:spPr>
          <a:xfrm rot="5400000">
            <a:off x="4167995" y="6243193"/>
            <a:ext cx="970442" cy="21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75" idx="5"/>
          </p:cNvCxnSpPr>
          <p:nvPr/>
        </p:nvCxnSpPr>
        <p:spPr>
          <a:xfrm rot="5400000">
            <a:off x="4696874" y="6230418"/>
            <a:ext cx="397187" cy="8159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77" idx="6"/>
          </p:cNvCxnSpPr>
          <p:nvPr/>
        </p:nvCxnSpPr>
        <p:spPr>
          <a:xfrm rot="5400000">
            <a:off x="5997805" y="6507907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75" idx="7"/>
          </p:cNvCxnSpPr>
          <p:nvPr/>
        </p:nvCxnSpPr>
        <p:spPr>
          <a:xfrm rot="5400000" flipV="1">
            <a:off x="5556986" y="6287226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74" idx="6"/>
          </p:cNvCxnSpPr>
          <p:nvPr/>
        </p:nvCxnSpPr>
        <p:spPr>
          <a:xfrm rot="5400000">
            <a:off x="4121163" y="5796311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rot="5400000" flipV="1">
            <a:off x="3592939" y="5978940"/>
            <a:ext cx="342900" cy="573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rot="5400000" flipV="1">
            <a:off x="4107289" y="6380577"/>
            <a:ext cx="400050" cy="512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rot="5400000">
            <a:off x="3469114" y="4769265"/>
            <a:ext cx="11430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rot="5400000" flipH="1">
            <a:off x="2915871" y="3817559"/>
            <a:ext cx="323850" cy="952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71" idx="3"/>
          </p:cNvCxnSpPr>
          <p:nvPr/>
        </p:nvCxnSpPr>
        <p:spPr>
          <a:xfrm rot="5400000">
            <a:off x="3310939" y="2857451"/>
            <a:ext cx="545989" cy="1964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rot="5400000" flipH="1">
            <a:off x="2239596" y="4531934"/>
            <a:ext cx="11239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rot="5400000" flipH="1" flipV="1">
            <a:off x="2858721" y="4617659"/>
            <a:ext cx="838200" cy="514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rot="5400000" flipH="1">
            <a:off x="2844433" y="5517771"/>
            <a:ext cx="723900" cy="35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rot="5400000">
            <a:off x="3459589" y="5978940"/>
            <a:ext cx="13335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rot="5400000">
            <a:off x="2944446" y="6113084"/>
            <a:ext cx="4000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rot="5400000">
            <a:off x="2363421" y="5894009"/>
            <a:ext cx="1200150" cy="114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rot="5400000">
            <a:off x="2582496" y="5332034"/>
            <a:ext cx="361950" cy="32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rot="5400000" flipV="1">
            <a:off x="2372946" y="6017834"/>
            <a:ext cx="742950" cy="285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rot="5400000">
            <a:off x="2639646" y="6513134"/>
            <a:ext cx="285750" cy="361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rot="5400000" flipV="1">
            <a:off x="3125421" y="6389309"/>
            <a:ext cx="285750" cy="609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/>
          <p:cNvSpPr/>
          <p:nvPr/>
        </p:nvSpPr>
        <p:spPr>
          <a:xfrm rot="5400000">
            <a:off x="2901297" y="5226499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5400000">
            <a:off x="3925915" y="506723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5400000">
            <a:off x="3436607" y="439385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5400000">
            <a:off x="2874632" y="648935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5400000">
            <a:off x="3306264" y="5939381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5400000">
            <a:off x="2487246" y="403853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347012"/>
            <a:ext cx="12192000" cy="51098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234108" y="2732441"/>
            <a:ext cx="398033" cy="361457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315065" y="3674745"/>
            <a:ext cx="410845" cy="267271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" name="图片 111" descr="TIM图片201812251415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4354195"/>
            <a:ext cx="3522345" cy="2552700"/>
          </a:xfrm>
          <a:prstGeom prst="rect">
            <a:avLst/>
          </a:prstGeom>
        </p:spPr>
      </p:pic>
      <p:pic>
        <p:nvPicPr>
          <p:cNvPr id="113" name="图片 112" descr="TIM图片201812251414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60" y="3728085"/>
            <a:ext cx="2944495" cy="2944495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2694305" y="934085"/>
            <a:ext cx="678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现在让我们去停车场看看吧！</a:t>
            </a:r>
          </a:p>
        </p:txBody>
      </p:sp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47012"/>
            <a:ext cx="12192000" cy="51098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EGE15.04 GCC4.8x86 2018_12_28 9_25_15">
            <a:hlinkClick r:id="" action="ppaction://media"/>
            <a:extLst>
              <a:ext uri="{FF2B5EF4-FFF2-40B4-BE49-F238E27FC236}">
                <a16:creationId xmlns:a16="http://schemas.microsoft.com/office/drawing/2014/main" id="{D93210DA-0C34-4A5A-803A-7FD49041E2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355" y="0"/>
            <a:ext cx="11621289" cy="63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02312"/>
      </p:ext>
    </p:extLst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57" idx="1"/>
          </p:cNvCxnSpPr>
          <p:nvPr/>
        </p:nvCxnSpPr>
        <p:spPr>
          <a:xfrm flipH="1" flipV="1">
            <a:off x="8543130" y="3109994"/>
            <a:ext cx="38392" cy="68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 flipV="1">
            <a:off x="11116131" y="299356"/>
            <a:ext cx="637852" cy="54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33" idx="5"/>
          </p:cNvCxnSpPr>
          <p:nvPr/>
        </p:nvCxnSpPr>
        <p:spPr>
          <a:xfrm>
            <a:off x="10601740" y="2701567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9571705" y="2652252"/>
            <a:ext cx="912555" cy="1060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903314" y="2542640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1" idx="0"/>
          </p:cNvCxnSpPr>
          <p:nvPr/>
        </p:nvCxnSpPr>
        <p:spPr>
          <a:xfrm flipH="1">
            <a:off x="8591527" y="2268794"/>
            <a:ext cx="476888" cy="692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13" idx="7"/>
          </p:cNvCxnSpPr>
          <p:nvPr/>
        </p:nvCxnSpPr>
        <p:spPr>
          <a:xfrm flipH="1">
            <a:off x="9613588" y="2618225"/>
            <a:ext cx="292364" cy="1055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8572500" y="2574773"/>
            <a:ext cx="1376903" cy="530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610600" y="3048000"/>
            <a:ext cx="938784" cy="7277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8501831" y="296140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793134" y="246195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491699" y="3653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12" idx="1"/>
          </p:cNvCxnSpPr>
          <p:nvPr/>
        </p:nvCxnSpPr>
        <p:spPr>
          <a:xfrm>
            <a:off x="9083163" y="2298290"/>
            <a:ext cx="746588" cy="200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8996722" y="2232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endCxn id="13" idx="5"/>
          </p:cNvCxnSpPr>
          <p:nvPr/>
        </p:nvCxnSpPr>
        <p:spPr>
          <a:xfrm flipH="1">
            <a:off x="9613588" y="3419168"/>
            <a:ext cx="1283630" cy="355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0926195" y="3421143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1000453" y="2032819"/>
            <a:ext cx="235974" cy="1356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5" idx="7"/>
          </p:cNvCxnSpPr>
          <p:nvPr/>
        </p:nvCxnSpPr>
        <p:spPr>
          <a:xfrm flipV="1">
            <a:off x="9128797" y="1524002"/>
            <a:ext cx="929603" cy="73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2" idx="0"/>
          </p:cNvCxnSpPr>
          <p:nvPr/>
        </p:nvCxnSpPr>
        <p:spPr>
          <a:xfrm flipV="1">
            <a:off x="9918152" y="1504950"/>
            <a:ext cx="140248" cy="957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028903" y="971550"/>
            <a:ext cx="296197" cy="608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10058400" y="1543050"/>
            <a:ext cx="484854" cy="1065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2" idx="3"/>
          </p:cNvCxnSpPr>
          <p:nvPr/>
        </p:nvCxnSpPr>
        <p:spPr>
          <a:xfrm flipV="1">
            <a:off x="10295603" y="380847"/>
            <a:ext cx="747099" cy="608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32" idx="7"/>
          </p:cNvCxnSpPr>
          <p:nvPr/>
        </p:nvCxnSpPr>
        <p:spPr>
          <a:xfrm flipV="1">
            <a:off x="11169552" y="0"/>
            <a:ext cx="508098" cy="253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0" idx="0"/>
          </p:cNvCxnSpPr>
          <p:nvPr/>
        </p:nvCxnSpPr>
        <p:spPr>
          <a:xfrm flipH="1" flipV="1">
            <a:off x="11087100" y="342900"/>
            <a:ext cx="34865" cy="7468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10363200" y="952500"/>
            <a:ext cx="800100" cy="19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33" idx="7"/>
          </p:cNvCxnSpPr>
          <p:nvPr/>
        </p:nvCxnSpPr>
        <p:spPr>
          <a:xfrm flipV="1">
            <a:off x="10601740" y="1085850"/>
            <a:ext cx="523460" cy="1488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134600" y="1143000"/>
            <a:ext cx="95250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10006049" y="14815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44597" y="1089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269384" y="87061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016431" y="22772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48619" y="254844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 flipV="1">
            <a:off x="11742057" y="0"/>
            <a:ext cx="14514" cy="841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30" idx="6"/>
          </p:cNvCxnSpPr>
          <p:nvPr/>
        </p:nvCxnSpPr>
        <p:spPr>
          <a:xfrm flipV="1">
            <a:off x="11199333" y="841829"/>
            <a:ext cx="554650" cy="325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1753983" y="841829"/>
            <a:ext cx="438019" cy="3338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30" idx="6"/>
          </p:cNvCxnSpPr>
          <p:nvPr/>
        </p:nvCxnSpPr>
        <p:spPr>
          <a:xfrm flipH="1" flipV="1">
            <a:off x="11199333" y="1167160"/>
            <a:ext cx="992667" cy="3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30" idx="4"/>
          </p:cNvCxnSpPr>
          <p:nvPr/>
        </p:nvCxnSpPr>
        <p:spPr>
          <a:xfrm flipH="1" flipV="1">
            <a:off x="11121965" y="1244528"/>
            <a:ext cx="141121" cy="8019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11205029" y="1277258"/>
            <a:ext cx="986971" cy="711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1219543" y="1988458"/>
            <a:ext cx="566057" cy="3773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1829144" y="1901371"/>
            <a:ext cx="362856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1814629" y="2365829"/>
            <a:ext cx="377371" cy="8563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1640457" y="2380343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10972801" y="3077029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1611429" y="3149600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2114" y="2061029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60" idx="3"/>
            <a:endCxn id="33" idx="7"/>
          </p:cNvCxnSpPr>
          <p:nvPr/>
        </p:nvCxnSpPr>
        <p:spPr>
          <a:xfrm flipH="1">
            <a:off x="10601740" y="2047367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3" idx="3"/>
          </p:cNvCxnSpPr>
          <p:nvPr/>
        </p:nvCxnSpPr>
        <p:spPr>
          <a:xfrm flipH="1">
            <a:off x="8667750" y="3775106"/>
            <a:ext cx="844862" cy="158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58" idx="1"/>
          </p:cNvCxnSpPr>
          <p:nvPr/>
        </p:nvCxnSpPr>
        <p:spPr>
          <a:xfrm flipH="1" flipV="1">
            <a:off x="8610600" y="3790950"/>
            <a:ext cx="311261" cy="9754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endCxn id="13" idx="4"/>
          </p:cNvCxnSpPr>
          <p:nvPr/>
        </p:nvCxnSpPr>
        <p:spPr>
          <a:xfrm flipV="1">
            <a:off x="8991600" y="3796019"/>
            <a:ext cx="571500" cy="1080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endCxn id="13" idx="4"/>
          </p:cNvCxnSpPr>
          <p:nvPr/>
        </p:nvCxnSpPr>
        <p:spPr>
          <a:xfrm flipH="1" flipV="1">
            <a:off x="9563100" y="3796019"/>
            <a:ext cx="609600" cy="6235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10191750" y="3451534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9029700" y="4419600"/>
            <a:ext cx="1143000" cy="40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61" idx="3"/>
          </p:cNvCxnSpPr>
          <p:nvPr/>
        </p:nvCxnSpPr>
        <p:spPr>
          <a:xfrm flipV="1">
            <a:off x="11089483" y="4133850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0248900" y="4419600"/>
            <a:ext cx="895350" cy="2476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0972800" y="3600450"/>
            <a:ext cx="152400" cy="1047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8544905" y="3753727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95590" y="4740103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774524" y="22816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193822" y="19152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066822" y="46203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1672924" y="4034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121900" y="435123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1503947" y="30076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860401" y="3340772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/>
          <p:cNvCxnSpPr>
            <a:endCxn id="61" idx="4"/>
          </p:cNvCxnSpPr>
          <p:nvPr/>
        </p:nvCxnSpPr>
        <p:spPr>
          <a:xfrm flipV="1">
            <a:off x="10553700" y="4775128"/>
            <a:ext cx="590490" cy="63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63" idx="4"/>
          </p:cNvCxnSpPr>
          <p:nvPr/>
        </p:nvCxnSpPr>
        <p:spPr>
          <a:xfrm flipH="1" flipV="1">
            <a:off x="10209149" y="4525736"/>
            <a:ext cx="325501" cy="882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58" idx="6"/>
          </p:cNvCxnSpPr>
          <p:nvPr/>
        </p:nvCxnSpPr>
        <p:spPr>
          <a:xfrm>
            <a:off x="9074982" y="4829799"/>
            <a:ext cx="1478718" cy="57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58" idx="4"/>
          </p:cNvCxnSpPr>
          <p:nvPr/>
        </p:nvCxnSpPr>
        <p:spPr>
          <a:xfrm>
            <a:off x="8985286" y="4919495"/>
            <a:ext cx="806414" cy="9669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endCxn id="95" idx="7"/>
          </p:cNvCxnSpPr>
          <p:nvPr/>
        </p:nvCxnSpPr>
        <p:spPr>
          <a:xfrm flipH="1">
            <a:off x="9870763" y="5408613"/>
            <a:ext cx="682937" cy="492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5"/>
          </p:cNvCxnSpPr>
          <p:nvPr/>
        </p:nvCxnSpPr>
        <p:spPr>
          <a:xfrm>
            <a:off x="11198897" y="4752467"/>
            <a:ext cx="231103" cy="1248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10648950" y="5408613"/>
            <a:ext cx="762000" cy="630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1" idx="6"/>
          </p:cNvCxnSpPr>
          <p:nvPr/>
        </p:nvCxnSpPr>
        <p:spPr>
          <a:xfrm>
            <a:off x="11221558" y="4697760"/>
            <a:ext cx="970442" cy="21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2" idx="5"/>
          </p:cNvCxnSpPr>
          <p:nvPr/>
        </p:nvCxnSpPr>
        <p:spPr>
          <a:xfrm>
            <a:off x="11794813" y="4156106"/>
            <a:ext cx="397187" cy="8159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64" idx="6"/>
          </p:cNvCxnSpPr>
          <p:nvPr/>
        </p:nvCxnSpPr>
        <p:spPr>
          <a:xfrm>
            <a:off x="11753983" y="3132664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62" idx="7"/>
          </p:cNvCxnSpPr>
          <p:nvPr/>
        </p:nvCxnSpPr>
        <p:spPr>
          <a:xfrm flipV="1">
            <a:off x="11794813" y="3352802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61" idx="6"/>
          </p:cNvCxnSpPr>
          <p:nvPr/>
        </p:nvCxnSpPr>
        <p:spPr>
          <a:xfrm>
            <a:off x="11221558" y="4697760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V="1">
            <a:off x="11449050" y="5408613"/>
            <a:ext cx="342900" cy="573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11791950" y="4895850"/>
            <a:ext cx="400050" cy="512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10591800" y="5408613"/>
            <a:ext cx="11430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9486900" y="5905500"/>
            <a:ext cx="323850" cy="952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58" idx="3"/>
          </p:cNvCxnSpPr>
          <p:nvPr/>
        </p:nvCxnSpPr>
        <p:spPr>
          <a:xfrm>
            <a:off x="8921861" y="4893224"/>
            <a:ext cx="545989" cy="1964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9525000" y="6457950"/>
            <a:ext cx="11239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9810750" y="5924550"/>
            <a:ext cx="838200" cy="514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10687050" y="6076950"/>
            <a:ext cx="723900" cy="35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11791950" y="5408613"/>
            <a:ext cx="13335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11468100" y="6115050"/>
            <a:ext cx="4000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10706100" y="6438900"/>
            <a:ext cx="1200150" cy="114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10668000" y="6534150"/>
            <a:ext cx="361950" cy="32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11144250" y="6572250"/>
            <a:ext cx="742950" cy="285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1906250" y="6496050"/>
            <a:ext cx="285750" cy="361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V="1">
            <a:off x="11906250" y="5886450"/>
            <a:ext cx="285750" cy="609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10581515" y="637885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422251" y="528359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9748874" y="588013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844374" y="6442112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11294397" y="59032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98"/>
          <p:cNvCxnSpPr>
            <a:stCxn id="154" idx="1"/>
          </p:cNvCxnSpPr>
          <p:nvPr/>
        </p:nvCxnSpPr>
        <p:spPr>
          <a:xfrm flipV="1">
            <a:off x="3610477" y="3103518"/>
            <a:ext cx="38392" cy="68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V="1">
            <a:off x="438016" y="292880"/>
            <a:ext cx="637852" cy="54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30" idx="5"/>
          </p:cNvCxnSpPr>
          <p:nvPr/>
        </p:nvCxnSpPr>
        <p:spPr>
          <a:xfrm flipH="1">
            <a:off x="1280036" y="2695091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1707739" y="2645776"/>
            <a:ext cx="912555" cy="1060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H="1">
            <a:off x="1663494" y="2536164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endCxn id="108" idx="0"/>
          </p:cNvCxnSpPr>
          <p:nvPr/>
        </p:nvCxnSpPr>
        <p:spPr>
          <a:xfrm>
            <a:off x="3123584" y="2262318"/>
            <a:ext cx="476888" cy="692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10" idx="7"/>
          </p:cNvCxnSpPr>
          <p:nvPr/>
        </p:nvCxnSpPr>
        <p:spPr>
          <a:xfrm>
            <a:off x="2286047" y="2611749"/>
            <a:ext cx="292364" cy="1055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2242596" y="2568297"/>
            <a:ext cx="1376903" cy="530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2642615" y="3041524"/>
            <a:ext cx="938784" cy="7277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 flipH="1">
            <a:off x="3510776" y="2954925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flipH="1">
            <a:off x="2148829" y="245548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flipH="1">
            <a:off x="2557498" y="3646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1" name="直接连接符 110"/>
          <p:cNvCxnSpPr>
            <a:endCxn id="109" idx="1"/>
          </p:cNvCxnSpPr>
          <p:nvPr/>
        </p:nvCxnSpPr>
        <p:spPr>
          <a:xfrm flipH="1">
            <a:off x="2362248" y="2291814"/>
            <a:ext cx="746588" cy="200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flipH="1">
            <a:off x="3040541" y="22263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endCxn id="110" idx="5"/>
          </p:cNvCxnSpPr>
          <p:nvPr/>
        </p:nvCxnSpPr>
        <p:spPr>
          <a:xfrm>
            <a:off x="1294781" y="3412692"/>
            <a:ext cx="1283630" cy="355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V="1">
            <a:off x="498372" y="3414667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 flipV="1">
            <a:off x="955572" y="2026343"/>
            <a:ext cx="235974" cy="1356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12" idx="7"/>
          </p:cNvCxnSpPr>
          <p:nvPr/>
        </p:nvCxnSpPr>
        <p:spPr>
          <a:xfrm flipH="1" flipV="1">
            <a:off x="2133599" y="1517526"/>
            <a:ext cx="929603" cy="73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09" idx="0"/>
          </p:cNvCxnSpPr>
          <p:nvPr/>
        </p:nvCxnSpPr>
        <p:spPr>
          <a:xfrm flipH="1" flipV="1">
            <a:off x="2133599" y="1498474"/>
            <a:ext cx="140248" cy="957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H="1" flipV="1">
            <a:off x="1866899" y="965074"/>
            <a:ext cx="296197" cy="608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V="1">
            <a:off x="1648745" y="1536574"/>
            <a:ext cx="484854" cy="1065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endCxn id="129" idx="3"/>
          </p:cNvCxnSpPr>
          <p:nvPr/>
        </p:nvCxnSpPr>
        <p:spPr>
          <a:xfrm flipH="1" flipV="1">
            <a:off x="1149297" y="374371"/>
            <a:ext cx="747099" cy="608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129" idx="7"/>
          </p:cNvCxnSpPr>
          <p:nvPr/>
        </p:nvCxnSpPr>
        <p:spPr>
          <a:xfrm flipH="1" flipV="1">
            <a:off x="514349" y="-6476"/>
            <a:ext cx="508098" cy="253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127" idx="0"/>
          </p:cNvCxnSpPr>
          <p:nvPr/>
        </p:nvCxnSpPr>
        <p:spPr>
          <a:xfrm flipV="1">
            <a:off x="1070034" y="336424"/>
            <a:ext cx="34865" cy="7468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28699" y="946024"/>
            <a:ext cx="800100" cy="19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30" idx="7"/>
          </p:cNvCxnSpPr>
          <p:nvPr/>
        </p:nvCxnSpPr>
        <p:spPr>
          <a:xfrm flipH="1" flipV="1">
            <a:off x="1066799" y="1079374"/>
            <a:ext cx="523460" cy="1488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 flipH="1" flipV="1">
            <a:off x="1104899" y="1136524"/>
            <a:ext cx="95250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 flipH="1">
            <a:off x="2043148" y="14750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 flipH="1">
            <a:off x="992666" y="10833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 flipH="1">
            <a:off x="1748118" y="864143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 flipH="1">
            <a:off x="996176" y="22125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 flipH="1">
            <a:off x="1563988" y="254197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连接符 130"/>
          <p:cNvCxnSpPr/>
          <p:nvPr/>
        </p:nvCxnSpPr>
        <p:spPr>
          <a:xfrm flipV="1">
            <a:off x="435428" y="-6476"/>
            <a:ext cx="14514" cy="841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stCxn id="127" idx="6"/>
          </p:cNvCxnSpPr>
          <p:nvPr/>
        </p:nvCxnSpPr>
        <p:spPr>
          <a:xfrm flipH="1" flipV="1">
            <a:off x="438016" y="835353"/>
            <a:ext cx="554650" cy="325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flipV="1">
            <a:off x="-3" y="835353"/>
            <a:ext cx="438019" cy="3338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endCxn id="127" idx="6"/>
          </p:cNvCxnSpPr>
          <p:nvPr/>
        </p:nvCxnSpPr>
        <p:spPr>
          <a:xfrm flipV="1">
            <a:off x="-1" y="1160684"/>
            <a:ext cx="992667" cy="3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endCxn id="127" idx="4"/>
          </p:cNvCxnSpPr>
          <p:nvPr/>
        </p:nvCxnSpPr>
        <p:spPr>
          <a:xfrm flipV="1">
            <a:off x="928913" y="1238052"/>
            <a:ext cx="141121" cy="8019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 flipH="1" flipV="1">
            <a:off x="-1" y="1270782"/>
            <a:ext cx="986971" cy="711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flipH="1">
            <a:off x="406399" y="1981982"/>
            <a:ext cx="566057" cy="3773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-1" y="1894895"/>
            <a:ext cx="362856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flipH="1">
            <a:off x="-1" y="2359353"/>
            <a:ext cx="377371" cy="8563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362855" y="2373867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624113" y="3070553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flipH="1">
            <a:off x="420913" y="3143124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H="1">
            <a:off x="624112" y="2054553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stCxn id="157" idx="3"/>
            <a:endCxn id="130" idx="7"/>
          </p:cNvCxnSpPr>
          <p:nvPr/>
        </p:nvCxnSpPr>
        <p:spPr>
          <a:xfrm>
            <a:off x="975516" y="2040891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stCxn id="110" idx="3"/>
          </p:cNvCxnSpPr>
          <p:nvPr/>
        </p:nvCxnSpPr>
        <p:spPr>
          <a:xfrm>
            <a:off x="2679387" y="3768630"/>
            <a:ext cx="844862" cy="158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155" idx="1"/>
          </p:cNvCxnSpPr>
          <p:nvPr/>
        </p:nvCxnSpPr>
        <p:spPr>
          <a:xfrm flipV="1">
            <a:off x="3270138" y="3784474"/>
            <a:ext cx="311261" cy="9754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endCxn id="110" idx="4"/>
          </p:cNvCxnSpPr>
          <p:nvPr/>
        </p:nvCxnSpPr>
        <p:spPr>
          <a:xfrm flipH="1" flipV="1">
            <a:off x="2628899" y="3789543"/>
            <a:ext cx="571500" cy="1080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endCxn id="110" idx="4"/>
          </p:cNvCxnSpPr>
          <p:nvPr/>
        </p:nvCxnSpPr>
        <p:spPr>
          <a:xfrm flipV="1">
            <a:off x="2019299" y="3789543"/>
            <a:ext cx="609600" cy="6235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H="1" flipV="1">
            <a:off x="1257299" y="3445058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2019299" y="4413124"/>
            <a:ext cx="1143000" cy="40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>
            <a:stCxn id="158" idx="3"/>
          </p:cNvCxnSpPr>
          <p:nvPr/>
        </p:nvCxnSpPr>
        <p:spPr>
          <a:xfrm flipH="1" flipV="1">
            <a:off x="457199" y="4127374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 flipH="1">
            <a:off x="1047749" y="4413124"/>
            <a:ext cx="895350" cy="2476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 flipH="1">
            <a:off x="1066799" y="3593974"/>
            <a:ext cx="152400" cy="1047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>
          <a:xfrm flipH="1">
            <a:off x="3397058" y="3747251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 flipH="1">
            <a:off x="3117017" y="473362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 flipH="1">
            <a:off x="274673" y="22751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 flipH="1">
            <a:off x="843441" y="19088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 flipH="1">
            <a:off x="970441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 flipH="1">
            <a:off x="376273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 flipH="1">
            <a:off x="1895602" y="4344763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 flipH="1">
            <a:off x="438016" y="300117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 flipH="1">
            <a:off x="1081562" y="3334296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连接符 162"/>
          <p:cNvCxnSpPr>
            <a:endCxn id="158" idx="4"/>
          </p:cNvCxnSpPr>
          <p:nvPr/>
        </p:nvCxnSpPr>
        <p:spPr>
          <a:xfrm flipH="1" flipV="1">
            <a:off x="1047809" y="4768652"/>
            <a:ext cx="590490" cy="63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endCxn id="160" idx="4"/>
          </p:cNvCxnSpPr>
          <p:nvPr/>
        </p:nvCxnSpPr>
        <p:spPr>
          <a:xfrm flipV="1">
            <a:off x="1657349" y="4519260"/>
            <a:ext cx="325501" cy="882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155" idx="6"/>
          </p:cNvCxnSpPr>
          <p:nvPr/>
        </p:nvCxnSpPr>
        <p:spPr>
          <a:xfrm flipH="1">
            <a:off x="1638299" y="4823323"/>
            <a:ext cx="1478718" cy="57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155" idx="4"/>
          </p:cNvCxnSpPr>
          <p:nvPr/>
        </p:nvCxnSpPr>
        <p:spPr>
          <a:xfrm flipH="1">
            <a:off x="2400299" y="4913019"/>
            <a:ext cx="806414" cy="9669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endCxn id="192" idx="7"/>
          </p:cNvCxnSpPr>
          <p:nvPr/>
        </p:nvCxnSpPr>
        <p:spPr>
          <a:xfrm>
            <a:off x="1638299" y="5402137"/>
            <a:ext cx="682937" cy="492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58" idx="5"/>
          </p:cNvCxnSpPr>
          <p:nvPr/>
        </p:nvCxnSpPr>
        <p:spPr>
          <a:xfrm flipH="1">
            <a:off x="761999" y="4745991"/>
            <a:ext cx="231103" cy="1248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 flipH="1">
            <a:off x="781049" y="5402137"/>
            <a:ext cx="762000" cy="630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8" idx="6"/>
          </p:cNvCxnSpPr>
          <p:nvPr/>
        </p:nvCxnSpPr>
        <p:spPr>
          <a:xfrm flipH="1">
            <a:off x="-1" y="4691284"/>
            <a:ext cx="970442" cy="21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159" idx="5"/>
          </p:cNvCxnSpPr>
          <p:nvPr/>
        </p:nvCxnSpPr>
        <p:spPr>
          <a:xfrm flipH="1">
            <a:off x="-1" y="4149630"/>
            <a:ext cx="397187" cy="8159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>
            <a:stCxn id="161" idx="6"/>
          </p:cNvCxnSpPr>
          <p:nvPr/>
        </p:nvCxnSpPr>
        <p:spPr>
          <a:xfrm flipH="1">
            <a:off x="-1" y="3126188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159" idx="7"/>
          </p:cNvCxnSpPr>
          <p:nvPr/>
        </p:nvCxnSpPr>
        <p:spPr>
          <a:xfrm flipH="1" flipV="1">
            <a:off x="-1" y="3346326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58" idx="6"/>
          </p:cNvCxnSpPr>
          <p:nvPr/>
        </p:nvCxnSpPr>
        <p:spPr>
          <a:xfrm flipH="1">
            <a:off x="400049" y="4691284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H="1" flipV="1">
            <a:off x="400049" y="5402137"/>
            <a:ext cx="342900" cy="573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 flipH="1" flipV="1">
            <a:off x="-1" y="4889374"/>
            <a:ext cx="400050" cy="512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 flipH="1">
            <a:off x="1485899" y="5402137"/>
            <a:ext cx="11430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2381249" y="5899024"/>
            <a:ext cx="323850" cy="952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5" idx="3"/>
          </p:cNvCxnSpPr>
          <p:nvPr/>
        </p:nvCxnSpPr>
        <p:spPr>
          <a:xfrm flipH="1">
            <a:off x="2724149" y="4886748"/>
            <a:ext cx="545989" cy="1964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1543049" y="6451474"/>
            <a:ext cx="11239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 flipV="1">
            <a:off x="1543049" y="5918074"/>
            <a:ext cx="838200" cy="514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>
            <a:off x="781049" y="6070474"/>
            <a:ext cx="723900" cy="35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 flipH="1">
            <a:off x="266699" y="5402137"/>
            <a:ext cx="13335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/>
        </p:nvCxnSpPr>
        <p:spPr>
          <a:xfrm flipH="1">
            <a:off x="323849" y="6108574"/>
            <a:ext cx="4000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flipH="1">
            <a:off x="285749" y="6432424"/>
            <a:ext cx="1200150" cy="114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 flipH="1">
            <a:off x="1162049" y="6527674"/>
            <a:ext cx="361950" cy="32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 flipH="1" flipV="1">
            <a:off x="304799" y="6565774"/>
            <a:ext cx="742950" cy="285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H="1">
            <a:off x="-1" y="6489574"/>
            <a:ext cx="285750" cy="361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 flipH="1" flipV="1">
            <a:off x="-1" y="5879974"/>
            <a:ext cx="285750" cy="609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椭圆 189"/>
          <p:cNvSpPr/>
          <p:nvPr/>
        </p:nvSpPr>
        <p:spPr>
          <a:xfrm flipH="1">
            <a:off x="1431092" y="637238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/>
          <p:cNvSpPr/>
          <p:nvPr/>
        </p:nvSpPr>
        <p:spPr>
          <a:xfrm flipH="1">
            <a:off x="1519712" y="5277119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 flipH="1">
            <a:off x="2300323" y="587366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 flipH="1">
            <a:off x="204823" y="6435636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 flipH="1">
            <a:off x="647566" y="589677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文本框 194"/>
          <p:cNvSpPr txBox="1"/>
          <p:nvPr/>
        </p:nvSpPr>
        <p:spPr>
          <a:xfrm>
            <a:off x="3928623" y="1255110"/>
            <a:ext cx="393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atin typeface="Consolas" panose="020B0609020204030204" pitchFamily="49" charset="0"/>
              </a:rPr>
              <a:t>THANKS</a:t>
            </a:r>
          </a:p>
        </p:txBody>
      </p:sp>
      <p:sp>
        <p:nvSpPr>
          <p:cNvPr id="196" name="文本框 195"/>
          <p:cNvSpPr txBox="1"/>
          <p:nvPr/>
        </p:nvSpPr>
        <p:spPr>
          <a:xfrm>
            <a:off x="3538548" y="2256781"/>
            <a:ext cx="48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  <a:ea typeface="华文行楷" panose="02010800040101010101" charset="-122"/>
                <a:cs typeface="华文行楷" panose="02010800040101010101" charset="-122"/>
              </a:rPr>
              <a:t>恭 祝 阳 光 小 区 停 车 场 完 美 收 工 ！</a:t>
            </a:r>
          </a:p>
        </p:txBody>
      </p:sp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P spid="19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dirty="0">
                <a:latin typeface="24 LED" panose="020B0603050302020204" pitchFamily="34" charset="0"/>
              </a:rPr>
              <a:t>1</a:t>
            </a:r>
            <a:endParaRPr lang="zh-CN" altLang="en-US" sz="12000" dirty="0">
              <a:latin typeface="24 LED" panose="020B0603050302020204" pitchFamily="34" charset="0"/>
            </a:endParaRPr>
          </a:p>
        </p:txBody>
      </p:sp>
    </p:spTree>
  </p:cSld>
  <p:clrMapOvr>
    <a:masterClrMapping/>
  </p:clrMapOvr>
  <p:transition advTm="79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/>
          <p:cNvSpPr/>
          <p:nvPr/>
        </p:nvSpPr>
        <p:spPr>
          <a:xfrm rot="11174285">
            <a:off x="1295176" y="2042140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1174285">
            <a:off x="2543972" y="170136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1174285">
            <a:off x="2098985" y="-5330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1174285">
            <a:off x="2534847" y="293691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/>
          <p:nvPr/>
        </p:nvCxnSpPr>
        <p:spPr>
          <a:xfrm flipV="1">
            <a:off x="1386267" y="1793665"/>
            <a:ext cx="1158369" cy="2599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2743490" y="1338891"/>
            <a:ext cx="674075" cy="404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-484376" y="585321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174285">
            <a:off x="-135546" y="-58696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1174285">
            <a:off x="3687371" y="7825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4121228" y="157309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1174285">
            <a:off x="3392657" y="1154990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1174285">
            <a:off x="1791246" y="106453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174285">
            <a:off x="4802506" y="4514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-286883" y="801477"/>
            <a:ext cx="750441" cy="458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>
            <a:off x="65734" y="-544677"/>
            <a:ext cx="1223980" cy="251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3576558" y="1356270"/>
            <a:ext cx="586588" cy="241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1289411" y="-338487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1439907" y="508001"/>
            <a:ext cx="381414" cy="574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1286867" y="42291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1423457" y="-307540"/>
            <a:ext cx="776333" cy="759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2324503" y="-407675"/>
            <a:ext cx="1363628" cy="600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462894" y="1160335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3518040" y="334286"/>
            <a:ext cx="283776" cy="821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3943405" y="220601"/>
            <a:ext cx="984484" cy="231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-349726" y="-403063"/>
            <a:ext cx="239088" cy="9891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1951632" y="1153709"/>
            <a:ext cx="716625" cy="548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1380502" y="-432253"/>
            <a:ext cx="719153" cy="1129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 flipH="1">
            <a:off x="1315564" y="-247396"/>
            <a:ext cx="57073" cy="6872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645185" y="1359853"/>
            <a:ext cx="669129" cy="6935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2" idx="2"/>
            <a:endCxn id="109" idx="7"/>
          </p:cNvCxnSpPr>
          <p:nvPr/>
        </p:nvCxnSpPr>
        <p:spPr>
          <a:xfrm flipV="1">
            <a:off x="-242189" y="547712"/>
            <a:ext cx="1545960" cy="1722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48355" y="-385684"/>
            <a:ext cx="1306920" cy="961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686439" y="575955"/>
            <a:ext cx="668836" cy="7086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686439" y="1195325"/>
            <a:ext cx="1122522" cy="892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1386267" y="1224924"/>
            <a:ext cx="476670" cy="8363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2734365" y="287036"/>
            <a:ext cx="981285" cy="485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2282886" y="-331778"/>
            <a:ext cx="293879" cy="650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1439907" y="475982"/>
            <a:ext cx="1119631" cy="32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>
            <a:off x="1951632" y="1153709"/>
            <a:ext cx="1441695" cy="1020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1934393" y="517236"/>
            <a:ext cx="700377" cy="577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2717138" y="493209"/>
            <a:ext cx="717806" cy="6866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3593937" y="635339"/>
            <a:ext cx="1233477" cy="561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4245513" y="676956"/>
            <a:ext cx="657798" cy="8968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2767517" y="1673022"/>
            <a:ext cx="1354375" cy="1526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组合 227"/>
          <p:cNvGrpSpPr/>
          <p:nvPr/>
        </p:nvGrpSpPr>
        <p:grpSpPr>
          <a:xfrm>
            <a:off x="8443146" y="4859296"/>
            <a:ext cx="3748854" cy="1861544"/>
            <a:chOff x="8443146" y="4859296"/>
            <a:chExt cx="3748854" cy="1861544"/>
          </a:xfrm>
        </p:grpSpPr>
        <p:sp>
          <p:nvSpPr>
            <p:cNvPr id="11" name="椭圆 10"/>
            <p:cNvSpPr/>
            <p:nvPr/>
          </p:nvSpPr>
          <p:spPr>
            <a:xfrm rot="11174285">
              <a:off x="11026669" y="4949625"/>
              <a:ext cx="180325" cy="1803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11174285">
              <a:off x="9333269" y="5773257"/>
              <a:ext cx="145815" cy="14581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1174285">
              <a:off x="10468751" y="5666475"/>
              <a:ext cx="168320" cy="168320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11174285">
              <a:off x="10270657" y="5100235"/>
              <a:ext cx="119707" cy="1197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8443146" y="5790880"/>
              <a:ext cx="86833" cy="8683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>
              <a:stCxn id="12" idx="3"/>
              <a:endCxn id="55" idx="7"/>
            </p:cNvCxnSpPr>
            <p:nvPr/>
          </p:nvCxnSpPr>
          <p:spPr>
            <a:xfrm flipV="1">
              <a:off x="9463026" y="4952165"/>
              <a:ext cx="246834" cy="8483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55" idx="2"/>
              <a:endCxn id="14" idx="6"/>
            </p:cNvCxnSpPr>
            <p:nvPr/>
          </p:nvCxnSpPr>
          <p:spPr>
            <a:xfrm>
              <a:off x="9811167" y="4922614"/>
              <a:ext cx="459845" cy="2309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11" idx="7"/>
              <a:endCxn id="14" idx="3"/>
            </p:cNvCxnSpPr>
            <p:nvPr/>
          </p:nvCxnSpPr>
          <p:spPr>
            <a:xfrm flipH="1">
              <a:off x="10377182" y="5096237"/>
              <a:ext cx="669346" cy="263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 rot="11174285">
              <a:off x="9697280" y="4859296"/>
              <a:ext cx="114224" cy="114224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>
              <a:stCxn id="11" idx="0"/>
              <a:endCxn id="13" idx="4"/>
            </p:cNvCxnSpPr>
            <p:nvPr/>
          </p:nvCxnSpPr>
          <p:spPr>
            <a:xfrm flipH="1">
              <a:off x="10562056" y="5129417"/>
              <a:ext cx="544978" cy="5375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32" idx="2"/>
              <a:endCxn id="12" idx="6"/>
            </p:cNvCxnSpPr>
            <p:nvPr/>
          </p:nvCxnSpPr>
          <p:spPr>
            <a:xfrm flipV="1">
              <a:off x="8529722" y="5838243"/>
              <a:ext cx="803978" cy="7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 rot="11174285">
              <a:off x="11967666" y="5353834"/>
              <a:ext cx="109420" cy="1094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11174285">
              <a:off x="12049155" y="6210887"/>
              <a:ext cx="142845" cy="14284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连接符 62"/>
            <p:cNvCxnSpPr>
              <a:stCxn id="14" idx="7"/>
              <a:endCxn id="12" idx="3"/>
            </p:cNvCxnSpPr>
            <p:nvPr/>
          </p:nvCxnSpPr>
          <p:spPr>
            <a:xfrm flipH="1">
              <a:off x="9463026" y="5197562"/>
              <a:ext cx="820814" cy="6029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57" idx="7"/>
              <a:endCxn id="54" idx="2"/>
            </p:cNvCxnSpPr>
            <p:nvPr/>
          </p:nvCxnSpPr>
          <p:spPr>
            <a:xfrm flipV="1">
              <a:off x="12064886" y="5414489"/>
              <a:ext cx="11876" cy="9125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椭圆 115"/>
            <p:cNvSpPr/>
            <p:nvPr/>
          </p:nvSpPr>
          <p:spPr>
            <a:xfrm rot="11174285">
              <a:off x="8711062" y="6537442"/>
              <a:ext cx="168320" cy="168320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 rot="11174285">
              <a:off x="11295717" y="6553993"/>
              <a:ext cx="166847" cy="1668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 rot="11174285">
              <a:off x="9970471" y="6528301"/>
              <a:ext cx="166847" cy="1668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 rot="11174285">
              <a:off x="11504945" y="6008612"/>
              <a:ext cx="119707" cy="1197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2" name="直接连接符 211"/>
            <p:cNvCxnSpPr>
              <a:stCxn id="116" idx="2"/>
              <a:endCxn id="175" idx="6"/>
            </p:cNvCxnSpPr>
            <p:nvPr/>
          </p:nvCxnSpPr>
          <p:spPr>
            <a:xfrm flipV="1">
              <a:off x="8878884" y="6602660"/>
              <a:ext cx="1092081" cy="280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116" idx="4"/>
              <a:endCxn id="12" idx="7"/>
            </p:cNvCxnSpPr>
            <p:nvPr/>
          </p:nvCxnSpPr>
          <p:spPr>
            <a:xfrm flipV="1">
              <a:off x="8804367" y="5891811"/>
              <a:ext cx="544960" cy="64613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116" idx="5"/>
              <a:endCxn id="32" idx="1"/>
            </p:cNvCxnSpPr>
            <p:nvPr/>
          </p:nvCxnSpPr>
          <p:spPr>
            <a:xfrm flipH="1" flipV="1">
              <a:off x="8513745" y="5868151"/>
              <a:ext cx="228785" cy="68782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" idx="1"/>
              <a:endCxn id="176" idx="4"/>
            </p:cNvCxnSpPr>
            <p:nvPr/>
          </p:nvCxnSpPr>
          <p:spPr>
            <a:xfrm>
              <a:off x="11173281" y="5110092"/>
              <a:ext cx="398022" cy="89887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11" idx="2"/>
              <a:endCxn id="54" idx="6"/>
            </p:cNvCxnSpPr>
            <p:nvPr/>
          </p:nvCxnSpPr>
          <p:spPr>
            <a:xfrm>
              <a:off x="11206461" y="5049585"/>
              <a:ext cx="761529" cy="35301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54" idx="7"/>
              <a:endCxn id="176" idx="3"/>
            </p:cNvCxnSpPr>
            <p:nvPr/>
          </p:nvCxnSpPr>
          <p:spPr>
            <a:xfrm flipH="1">
              <a:off x="11611469" y="5442797"/>
              <a:ext cx="368246" cy="58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>
              <a:stCxn id="57" idx="7"/>
              <a:endCxn id="176" idx="2"/>
            </p:cNvCxnSpPr>
            <p:nvPr/>
          </p:nvCxnSpPr>
          <p:spPr>
            <a:xfrm flipH="1" flipV="1">
              <a:off x="11624298" y="6074969"/>
              <a:ext cx="440588" cy="2520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>
              <a:stCxn id="120" idx="4"/>
              <a:endCxn id="176" idx="1"/>
            </p:cNvCxnSpPr>
            <p:nvPr/>
          </p:nvCxnSpPr>
          <p:spPr>
            <a:xfrm flipV="1">
              <a:off x="11388205" y="6115136"/>
              <a:ext cx="214067" cy="4393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>
              <a:stCxn id="14" idx="1"/>
              <a:endCxn id="13" idx="5"/>
            </p:cNvCxnSpPr>
            <p:nvPr/>
          </p:nvCxnSpPr>
          <p:spPr>
            <a:xfrm>
              <a:off x="10367984" y="5206759"/>
              <a:ext cx="132236" cy="4782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>
              <a:stCxn id="12" idx="2"/>
              <a:endCxn id="13" idx="6"/>
            </p:cNvCxnSpPr>
            <p:nvPr/>
          </p:nvCxnSpPr>
          <p:spPr>
            <a:xfrm flipV="1">
              <a:off x="9478653" y="5741490"/>
              <a:ext cx="990597" cy="1125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>
              <a:stCxn id="362" idx="4"/>
              <a:endCxn id="13" idx="0"/>
            </p:cNvCxnSpPr>
            <p:nvPr/>
          </p:nvCxnSpPr>
          <p:spPr>
            <a:xfrm flipH="1" flipV="1">
              <a:off x="10543767" y="5834296"/>
              <a:ext cx="187120" cy="4510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>
              <a:stCxn id="362" idx="2"/>
              <a:endCxn id="176" idx="7"/>
            </p:cNvCxnSpPr>
            <p:nvPr/>
          </p:nvCxnSpPr>
          <p:spPr>
            <a:xfrm flipV="1">
              <a:off x="10764610" y="6105938"/>
              <a:ext cx="753517" cy="2214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>
              <a:endCxn id="176" idx="6"/>
            </p:cNvCxnSpPr>
            <p:nvPr/>
          </p:nvCxnSpPr>
          <p:spPr>
            <a:xfrm>
              <a:off x="10592158" y="5762088"/>
              <a:ext cx="913141" cy="299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/>
            <p:cNvCxnSpPr>
              <a:stCxn id="175" idx="6"/>
              <a:endCxn id="12" idx="1"/>
            </p:cNvCxnSpPr>
            <p:nvPr/>
          </p:nvCxnSpPr>
          <p:spPr>
            <a:xfrm flipH="1" flipV="1">
              <a:off x="9451823" y="5903014"/>
              <a:ext cx="519143" cy="6996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椭圆 361"/>
            <p:cNvSpPr/>
            <p:nvPr/>
          </p:nvSpPr>
          <p:spPr>
            <a:xfrm rot="11174285">
              <a:off x="10688661" y="6285119"/>
              <a:ext cx="76175" cy="761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4" name="直接连接符 363"/>
            <p:cNvCxnSpPr>
              <a:stCxn id="175" idx="4"/>
              <a:endCxn id="13" idx="7"/>
            </p:cNvCxnSpPr>
            <p:nvPr/>
          </p:nvCxnSpPr>
          <p:spPr>
            <a:xfrm flipV="1">
              <a:off x="10062959" y="5803327"/>
              <a:ext cx="424328" cy="7254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/>
            <p:cNvCxnSpPr>
              <a:stCxn id="175" idx="2"/>
              <a:endCxn id="362" idx="0"/>
            </p:cNvCxnSpPr>
            <p:nvPr/>
          </p:nvCxnSpPr>
          <p:spPr>
            <a:xfrm flipV="1">
              <a:off x="10136825" y="6361069"/>
              <a:ext cx="585785" cy="2597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>
              <a:stCxn id="362" idx="1"/>
              <a:endCxn id="120" idx="6"/>
            </p:cNvCxnSpPr>
            <p:nvPr/>
          </p:nvCxnSpPr>
          <p:spPr>
            <a:xfrm>
              <a:off x="10750594" y="6352906"/>
              <a:ext cx="545617" cy="2754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>
              <a:stCxn id="55" idx="6"/>
              <a:endCxn id="32" idx="2"/>
            </p:cNvCxnSpPr>
            <p:nvPr/>
          </p:nvCxnSpPr>
          <p:spPr>
            <a:xfrm flipH="1">
              <a:off x="8529722" y="4910203"/>
              <a:ext cx="1167896" cy="9288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椭圆 178"/>
          <p:cNvSpPr/>
          <p:nvPr/>
        </p:nvSpPr>
        <p:spPr>
          <a:xfrm>
            <a:off x="7497590" y="5859966"/>
            <a:ext cx="457200" cy="4572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0" name="椭圆 179"/>
          <p:cNvSpPr/>
          <p:nvPr/>
        </p:nvSpPr>
        <p:spPr>
          <a:xfrm>
            <a:off x="2433898" y="5763945"/>
            <a:ext cx="363951" cy="363951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2868771" y="4895416"/>
            <a:ext cx="722026" cy="722026"/>
          </a:xfrm>
          <a:prstGeom prst="ellipse">
            <a:avLst/>
          </a:prstGeom>
          <a:noFill/>
          <a:ln>
            <a:solidFill>
              <a:srgbClr val="69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5130799" y="5712197"/>
            <a:ext cx="376369" cy="376369"/>
          </a:xfrm>
          <a:prstGeom prst="ellipse">
            <a:avLst/>
          </a:prstGeom>
          <a:solidFill>
            <a:srgbClr val="BFBFBF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7996662" y="2723671"/>
            <a:ext cx="521334" cy="521334"/>
          </a:xfrm>
          <a:prstGeom prst="ellipse">
            <a:avLst/>
          </a:prstGeom>
          <a:solidFill>
            <a:srgbClr val="BFBFBF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5933686" y="2311076"/>
            <a:ext cx="455962" cy="455962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5309217" y="2210715"/>
            <a:ext cx="355602" cy="355602"/>
          </a:xfrm>
          <a:prstGeom prst="ellips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7" name="椭圆 186"/>
          <p:cNvSpPr/>
          <p:nvPr/>
        </p:nvSpPr>
        <p:spPr>
          <a:xfrm>
            <a:off x="6179012" y="5433418"/>
            <a:ext cx="355602" cy="355602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8" name="椭圆 187"/>
          <p:cNvSpPr/>
          <p:nvPr/>
        </p:nvSpPr>
        <p:spPr>
          <a:xfrm>
            <a:off x="6666706" y="1494233"/>
            <a:ext cx="431990" cy="4319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9" name="椭圆 188"/>
          <p:cNvSpPr/>
          <p:nvPr/>
        </p:nvSpPr>
        <p:spPr>
          <a:xfrm>
            <a:off x="4481067" y="4449307"/>
            <a:ext cx="334566" cy="3345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11650" y="206649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生活中的停车场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0F666D-6F21-43A8-97FD-8D90CF40E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19" y="2174403"/>
            <a:ext cx="5715000" cy="381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D4329C-941B-4ACF-B90B-632AE4E93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78" y="1185586"/>
            <a:ext cx="3714750" cy="2447925"/>
          </a:xfrm>
          <a:prstGeom prst="rect">
            <a:avLst/>
          </a:prstGeom>
        </p:spPr>
      </p:pic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/>
          <p:cNvSpPr/>
          <p:nvPr/>
        </p:nvSpPr>
        <p:spPr>
          <a:xfrm rot="11174285">
            <a:off x="1295176" y="2042140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1174285">
            <a:off x="2543972" y="170136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1174285">
            <a:off x="2098985" y="-5330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1174285">
            <a:off x="2534847" y="293691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>
            <a:stCxn id="49" idx="3"/>
            <a:endCxn id="61" idx="6"/>
          </p:cNvCxnSpPr>
          <p:nvPr/>
        </p:nvCxnSpPr>
        <p:spPr>
          <a:xfrm flipV="1">
            <a:off x="1386267" y="1801285"/>
            <a:ext cx="1158369" cy="2599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2743490" y="1338891"/>
            <a:ext cx="674075" cy="404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-484376" y="585321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174285">
            <a:off x="-135546" y="-58696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1174285">
            <a:off x="3687371" y="7825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4121228" y="157309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1174285">
            <a:off x="3392657" y="1154990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1174285">
            <a:off x="1791246" y="106453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174285">
            <a:off x="4802506" y="4514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-286883" y="801477"/>
            <a:ext cx="750441" cy="458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>
            <a:off x="65734" y="-544677"/>
            <a:ext cx="1223980" cy="251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3576558" y="1356270"/>
            <a:ext cx="586588" cy="241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1289411" y="-338487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1439907" y="508001"/>
            <a:ext cx="381414" cy="574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1286867" y="42291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1423457" y="-307540"/>
            <a:ext cx="776333" cy="759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2324503" y="-407675"/>
            <a:ext cx="1363628" cy="600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462894" y="1160335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3518040" y="334286"/>
            <a:ext cx="283776" cy="821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3943405" y="220601"/>
            <a:ext cx="984484" cy="231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-349726" y="-403063"/>
            <a:ext cx="239088" cy="9891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1951632" y="1153709"/>
            <a:ext cx="716625" cy="548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1380502" y="-432253"/>
            <a:ext cx="719153" cy="1129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 flipH="1">
            <a:off x="1315564" y="-247396"/>
            <a:ext cx="57073" cy="6872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645185" y="1359853"/>
            <a:ext cx="669129" cy="6935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2" idx="2"/>
            <a:endCxn id="109" idx="7"/>
          </p:cNvCxnSpPr>
          <p:nvPr/>
        </p:nvCxnSpPr>
        <p:spPr>
          <a:xfrm flipV="1">
            <a:off x="-242189" y="547712"/>
            <a:ext cx="1545960" cy="1722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48355" y="-385684"/>
            <a:ext cx="1306920" cy="961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686439" y="575955"/>
            <a:ext cx="668836" cy="7086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686439" y="1195325"/>
            <a:ext cx="1122522" cy="892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1386267" y="1224924"/>
            <a:ext cx="476670" cy="8363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2734365" y="287036"/>
            <a:ext cx="981285" cy="485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2282886" y="-331778"/>
            <a:ext cx="293879" cy="650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1439907" y="475982"/>
            <a:ext cx="1119631" cy="32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>
            <a:off x="1951632" y="1153709"/>
            <a:ext cx="1441695" cy="1020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1934393" y="517236"/>
            <a:ext cx="700377" cy="577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2717138" y="493209"/>
            <a:ext cx="717806" cy="6866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3593937" y="635339"/>
            <a:ext cx="1233477" cy="561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4245513" y="676956"/>
            <a:ext cx="657798" cy="8968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2767517" y="1673022"/>
            <a:ext cx="1354375" cy="1526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组合 227"/>
          <p:cNvGrpSpPr/>
          <p:nvPr/>
        </p:nvGrpSpPr>
        <p:grpSpPr>
          <a:xfrm>
            <a:off x="8443146" y="4859296"/>
            <a:ext cx="3748854" cy="1861544"/>
            <a:chOff x="8443146" y="4859296"/>
            <a:chExt cx="3748854" cy="1861544"/>
          </a:xfrm>
        </p:grpSpPr>
        <p:sp>
          <p:nvSpPr>
            <p:cNvPr id="11" name="椭圆 10"/>
            <p:cNvSpPr/>
            <p:nvPr/>
          </p:nvSpPr>
          <p:spPr>
            <a:xfrm rot="11174285">
              <a:off x="11026669" y="4949625"/>
              <a:ext cx="180325" cy="1803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11174285">
              <a:off x="9333269" y="5773257"/>
              <a:ext cx="145815" cy="14581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1174285">
              <a:off x="10468751" y="5666475"/>
              <a:ext cx="168320" cy="168320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11174285">
              <a:off x="10270657" y="5100235"/>
              <a:ext cx="119707" cy="1197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8443146" y="5790880"/>
              <a:ext cx="86833" cy="8683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>
              <a:stCxn id="12" idx="3"/>
              <a:endCxn id="55" idx="7"/>
            </p:cNvCxnSpPr>
            <p:nvPr/>
          </p:nvCxnSpPr>
          <p:spPr>
            <a:xfrm flipV="1">
              <a:off x="9463026" y="4952165"/>
              <a:ext cx="246834" cy="8483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55" idx="2"/>
              <a:endCxn id="14" idx="6"/>
            </p:cNvCxnSpPr>
            <p:nvPr/>
          </p:nvCxnSpPr>
          <p:spPr>
            <a:xfrm>
              <a:off x="9811167" y="4922614"/>
              <a:ext cx="459845" cy="2309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11" idx="7"/>
              <a:endCxn id="14" idx="3"/>
            </p:cNvCxnSpPr>
            <p:nvPr/>
          </p:nvCxnSpPr>
          <p:spPr>
            <a:xfrm flipH="1">
              <a:off x="10377182" y="5096237"/>
              <a:ext cx="669346" cy="263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 rot="11174285">
              <a:off x="9697280" y="4859296"/>
              <a:ext cx="114224" cy="114224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>
              <a:stCxn id="11" idx="0"/>
              <a:endCxn id="13" idx="4"/>
            </p:cNvCxnSpPr>
            <p:nvPr/>
          </p:nvCxnSpPr>
          <p:spPr>
            <a:xfrm flipH="1">
              <a:off x="10562056" y="5129417"/>
              <a:ext cx="544978" cy="5375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32" idx="2"/>
              <a:endCxn id="12" idx="6"/>
            </p:cNvCxnSpPr>
            <p:nvPr/>
          </p:nvCxnSpPr>
          <p:spPr>
            <a:xfrm flipV="1">
              <a:off x="8529722" y="5838243"/>
              <a:ext cx="803978" cy="7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 rot="11174285">
              <a:off x="11967666" y="5353834"/>
              <a:ext cx="109420" cy="1094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11174285">
              <a:off x="12049155" y="6210887"/>
              <a:ext cx="142845" cy="14284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连接符 62"/>
            <p:cNvCxnSpPr>
              <a:stCxn id="14" idx="7"/>
              <a:endCxn id="12" idx="3"/>
            </p:cNvCxnSpPr>
            <p:nvPr/>
          </p:nvCxnSpPr>
          <p:spPr>
            <a:xfrm flipH="1">
              <a:off x="9463026" y="5197562"/>
              <a:ext cx="820814" cy="6029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57" idx="7"/>
              <a:endCxn id="54" idx="2"/>
            </p:cNvCxnSpPr>
            <p:nvPr/>
          </p:nvCxnSpPr>
          <p:spPr>
            <a:xfrm flipV="1">
              <a:off x="12064886" y="5414489"/>
              <a:ext cx="11876" cy="9125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椭圆 115"/>
            <p:cNvSpPr/>
            <p:nvPr/>
          </p:nvSpPr>
          <p:spPr>
            <a:xfrm rot="11174285">
              <a:off x="8711062" y="6537442"/>
              <a:ext cx="168320" cy="168320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 rot="11174285">
              <a:off x="11295717" y="6553993"/>
              <a:ext cx="166847" cy="1668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 rot="11174285">
              <a:off x="9970471" y="6528301"/>
              <a:ext cx="166847" cy="1668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 rot="11174285">
              <a:off x="11504945" y="6008612"/>
              <a:ext cx="119707" cy="1197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2" name="直接连接符 211"/>
            <p:cNvCxnSpPr>
              <a:stCxn id="116" idx="2"/>
              <a:endCxn id="175" idx="6"/>
            </p:cNvCxnSpPr>
            <p:nvPr/>
          </p:nvCxnSpPr>
          <p:spPr>
            <a:xfrm flipV="1">
              <a:off x="8878884" y="6602660"/>
              <a:ext cx="1092081" cy="280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116" idx="4"/>
              <a:endCxn id="12" idx="7"/>
            </p:cNvCxnSpPr>
            <p:nvPr/>
          </p:nvCxnSpPr>
          <p:spPr>
            <a:xfrm flipV="1">
              <a:off x="8804367" y="5891811"/>
              <a:ext cx="544960" cy="64613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116" idx="5"/>
              <a:endCxn id="32" idx="1"/>
            </p:cNvCxnSpPr>
            <p:nvPr/>
          </p:nvCxnSpPr>
          <p:spPr>
            <a:xfrm flipH="1" flipV="1">
              <a:off x="8513745" y="5868151"/>
              <a:ext cx="228785" cy="68782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" idx="1"/>
              <a:endCxn id="176" idx="4"/>
            </p:cNvCxnSpPr>
            <p:nvPr/>
          </p:nvCxnSpPr>
          <p:spPr>
            <a:xfrm>
              <a:off x="11173281" y="5110092"/>
              <a:ext cx="398022" cy="89887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11" idx="2"/>
              <a:endCxn id="54" idx="6"/>
            </p:cNvCxnSpPr>
            <p:nvPr/>
          </p:nvCxnSpPr>
          <p:spPr>
            <a:xfrm>
              <a:off x="11206461" y="5049585"/>
              <a:ext cx="761529" cy="35301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54" idx="7"/>
              <a:endCxn id="176" idx="3"/>
            </p:cNvCxnSpPr>
            <p:nvPr/>
          </p:nvCxnSpPr>
          <p:spPr>
            <a:xfrm flipH="1">
              <a:off x="11611469" y="5442797"/>
              <a:ext cx="368246" cy="58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>
              <a:stCxn id="57" idx="7"/>
              <a:endCxn id="176" idx="2"/>
            </p:cNvCxnSpPr>
            <p:nvPr/>
          </p:nvCxnSpPr>
          <p:spPr>
            <a:xfrm flipH="1" flipV="1">
              <a:off x="11624298" y="6074969"/>
              <a:ext cx="440588" cy="2520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>
              <a:stCxn id="120" idx="4"/>
              <a:endCxn id="176" idx="1"/>
            </p:cNvCxnSpPr>
            <p:nvPr/>
          </p:nvCxnSpPr>
          <p:spPr>
            <a:xfrm flipV="1">
              <a:off x="11388205" y="6115136"/>
              <a:ext cx="214067" cy="4393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>
              <a:stCxn id="14" idx="1"/>
              <a:endCxn id="13" idx="5"/>
            </p:cNvCxnSpPr>
            <p:nvPr/>
          </p:nvCxnSpPr>
          <p:spPr>
            <a:xfrm>
              <a:off x="10367984" y="5206759"/>
              <a:ext cx="132236" cy="4782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>
              <a:stCxn id="12" idx="2"/>
              <a:endCxn id="13" idx="6"/>
            </p:cNvCxnSpPr>
            <p:nvPr/>
          </p:nvCxnSpPr>
          <p:spPr>
            <a:xfrm flipV="1">
              <a:off x="9478653" y="5741490"/>
              <a:ext cx="990597" cy="1125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>
              <a:stCxn id="362" idx="4"/>
              <a:endCxn id="13" idx="0"/>
            </p:cNvCxnSpPr>
            <p:nvPr/>
          </p:nvCxnSpPr>
          <p:spPr>
            <a:xfrm flipH="1" flipV="1">
              <a:off x="10543767" y="5834296"/>
              <a:ext cx="187120" cy="4510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>
              <a:stCxn id="362" idx="2"/>
              <a:endCxn id="176" idx="7"/>
            </p:cNvCxnSpPr>
            <p:nvPr/>
          </p:nvCxnSpPr>
          <p:spPr>
            <a:xfrm flipV="1">
              <a:off x="10764610" y="6105938"/>
              <a:ext cx="753517" cy="2214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>
              <a:endCxn id="176" idx="6"/>
            </p:cNvCxnSpPr>
            <p:nvPr/>
          </p:nvCxnSpPr>
          <p:spPr>
            <a:xfrm>
              <a:off x="10592158" y="5762088"/>
              <a:ext cx="913141" cy="299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/>
            <p:cNvCxnSpPr>
              <a:stCxn id="175" idx="6"/>
              <a:endCxn id="12" idx="1"/>
            </p:cNvCxnSpPr>
            <p:nvPr/>
          </p:nvCxnSpPr>
          <p:spPr>
            <a:xfrm flipH="1" flipV="1">
              <a:off x="9451823" y="5903014"/>
              <a:ext cx="519143" cy="6996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椭圆 361"/>
            <p:cNvSpPr/>
            <p:nvPr/>
          </p:nvSpPr>
          <p:spPr>
            <a:xfrm rot="11174285">
              <a:off x="10688661" y="6285119"/>
              <a:ext cx="76175" cy="761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4" name="直接连接符 363"/>
            <p:cNvCxnSpPr>
              <a:stCxn id="175" idx="4"/>
              <a:endCxn id="13" idx="7"/>
            </p:cNvCxnSpPr>
            <p:nvPr/>
          </p:nvCxnSpPr>
          <p:spPr>
            <a:xfrm flipV="1">
              <a:off x="10062959" y="5803327"/>
              <a:ext cx="424328" cy="7254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/>
            <p:cNvCxnSpPr>
              <a:stCxn id="175" idx="2"/>
              <a:endCxn id="362" idx="0"/>
            </p:cNvCxnSpPr>
            <p:nvPr/>
          </p:nvCxnSpPr>
          <p:spPr>
            <a:xfrm flipV="1">
              <a:off x="10136825" y="6361069"/>
              <a:ext cx="585785" cy="2597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>
              <a:stCxn id="362" idx="1"/>
              <a:endCxn id="120" idx="6"/>
            </p:cNvCxnSpPr>
            <p:nvPr/>
          </p:nvCxnSpPr>
          <p:spPr>
            <a:xfrm>
              <a:off x="10750594" y="6352906"/>
              <a:ext cx="545617" cy="2754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>
              <a:stCxn id="55" idx="6"/>
              <a:endCxn id="32" idx="2"/>
            </p:cNvCxnSpPr>
            <p:nvPr/>
          </p:nvCxnSpPr>
          <p:spPr>
            <a:xfrm flipH="1">
              <a:off x="8529722" y="4910203"/>
              <a:ext cx="1167896" cy="9288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椭圆 178"/>
          <p:cNvSpPr/>
          <p:nvPr/>
        </p:nvSpPr>
        <p:spPr>
          <a:xfrm>
            <a:off x="7497590" y="5859966"/>
            <a:ext cx="457200" cy="4572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0" name="椭圆 179"/>
          <p:cNvSpPr/>
          <p:nvPr/>
        </p:nvSpPr>
        <p:spPr>
          <a:xfrm>
            <a:off x="2433898" y="5763945"/>
            <a:ext cx="363951" cy="363951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2868771" y="4895416"/>
            <a:ext cx="722026" cy="722026"/>
          </a:xfrm>
          <a:prstGeom prst="ellipse">
            <a:avLst/>
          </a:prstGeom>
          <a:noFill/>
          <a:ln>
            <a:solidFill>
              <a:srgbClr val="69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5130799" y="5712197"/>
            <a:ext cx="376369" cy="376369"/>
          </a:xfrm>
          <a:prstGeom prst="ellipse">
            <a:avLst/>
          </a:prstGeom>
          <a:solidFill>
            <a:srgbClr val="BFBFBF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7996662" y="2723671"/>
            <a:ext cx="521334" cy="521334"/>
          </a:xfrm>
          <a:prstGeom prst="ellipse">
            <a:avLst/>
          </a:prstGeom>
          <a:solidFill>
            <a:srgbClr val="BFBFBF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5933686" y="2311076"/>
            <a:ext cx="455962" cy="455962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5309217" y="2210715"/>
            <a:ext cx="355602" cy="355602"/>
          </a:xfrm>
          <a:prstGeom prst="ellips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7" name="椭圆 186"/>
          <p:cNvSpPr/>
          <p:nvPr/>
        </p:nvSpPr>
        <p:spPr>
          <a:xfrm>
            <a:off x="6179012" y="5433418"/>
            <a:ext cx="355602" cy="355602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8" name="椭圆 187"/>
          <p:cNvSpPr/>
          <p:nvPr/>
        </p:nvSpPr>
        <p:spPr>
          <a:xfrm>
            <a:off x="6666706" y="1494233"/>
            <a:ext cx="431990" cy="4319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9" name="椭圆 188"/>
          <p:cNvSpPr/>
          <p:nvPr/>
        </p:nvSpPr>
        <p:spPr>
          <a:xfrm>
            <a:off x="4481067" y="4449307"/>
            <a:ext cx="334566" cy="3345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pic>
        <p:nvPicPr>
          <p:cNvPr id="100" name="图片 99">
            <a:extLst>
              <a:ext uri="{FF2B5EF4-FFF2-40B4-BE49-F238E27FC236}">
                <a16:creationId xmlns:a16="http://schemas.microsoft.com/office/drawing/2014/main" id="{8C60703E-7B9A-44E8-A320-1903F3F4B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1" y="2379607"/>
            <a:ext cx="8128000" cy="4254500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67CDC5A9-88B6-4821-8AB1-B215A707BD52}"/>
              </a:ext>
            </a:extLst>
          </p:cNvPr>
          <p:cNvSpPr txBox="1"/>
          <p:nvPr/>
        </p:nvSpPr>
        <p:spPr>
          <a:xfrm>
            <a:off x="5411650" y="206649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生活中的停车场</a:t>
            </a:r>
          </a:p>
        </p:txBody>
      </p:sp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dirty="0">
                <a:latin typeface="24 LED" panose="020B0603050302020204" pitchFamily="34" charset="0"/>
              </a:rPr>
              <a:t>2</a:t>
            </a:r>
            <a:endParaRPr lang="zh-CN" altLang="en-US" sz="12000" dirty="0">
              <a:latin typeface="24 LED" panose="020B0603050302020204" pitchFamily="34" charset="0"/>
            </a:endParaRPr>
          </a:p>
        </p:txBody>
      </p:sp>
    </p:spTree>
  </p:cSld>
  <p:clrMapOvr>
    <a:masterClrMapping/>
  </p:clrMapOvr>
  <p:transition advTm="79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5981" y="519289"/>
            <a:ext cx="11243486" cy="5971822"/>
          </a:xfrm>
          <a:prstGeom prst="line">
            <a:avLst/>
          </a:prstGeom>
          <a:ln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891067" y="1523780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174285">
            <a:off x="306437" y="1014025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39266" y="2953362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1039965" y="5009490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739292" y="3635966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1787152" y="3956700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2452917" y="3177005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1174285">
            <a:off x="1507045" y="234670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32" idx="2"/>
            <a:endCxn id="15" idx="5"/>
          </p:cNvCxnSpPr>
          <p:nvPr/>
        </p:nvCxnSpPr>
        <p:spPr>
          <a:xfrm>
            <a:off x="749753" y="2341423"/>
            <a:ext cx="799579" cy="30186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9" idx="1"/>
            <a:endCxn id="8" idx="5"/>
          </p:cNvCxnSpPr>
          <p:nvPr/>
        </p:nvCxnSpPr>
        <p:spPr>
          <a:xfrm>
            <a:off x="488728" y="1213543"/>
            <a:ext cx="432414" cy="32795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 flipH="1">
            <a:off x="655227" y="1666927"/>
            <a:ext cx="366627" cy="62266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7"/>
            <a:endCxn id="10" idx="4"/>
          </p:cNvCxnSpPr>
          <p:nvPr/>
        </p:nvCxnSpPr>
        <p:spPr>
          <a:xfrm flipH="1">
            <a:off x="464649" y="2371611"/>
            <a:ext cx="181612" cy="582421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633412" y="227674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2"/>
          </p:cNvCxnSpPr>
          <p:nvPr/>
        </p:nvCxnSpPr>
        <p:spPr>
          <a:xfrm flipV="1">
            <a:off x="564784" y="3008313"/>
            <a:ext cx="632891" cy="7043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4"/>
          </p:cNvCxnSpPr>
          <p:nvPr/>
        </p:nvCxnSpPr>
        <p:spPr>
          <a:xfrm flipV="1">
            <a:off x="863577" y="3055633"/>
            <a:ext cx="384775" cy="580997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1187071" y="2948009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endCxn id="55" idx="4"/>
          </p:cNvCxnSpPr>
          <p:nvPr/>
        </p:nvCxnSpPr>
        <p:spPr>
          <a:xfrm>
            <a:off x="357658" y="3096282"/>
            <a:ext cx="143268" cy="1165594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2" idx="7"/>
          </p:cNvCxnSpPr>
          <p:nvPr/>
        </p:nvCxnSpPr>
        <p:spPr>
          <a:xfrm flipH="1">
            <a:off x="464541" y="3818257"/>
            <a:ext cx="299442" cy="54018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415840" y="4261422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stCxn id="12" idx="1"/>
            <a:endCxn id="11" idx="5"/>
          </p:cNvCxnSpPr>
          <p:nvPr/>
        </p:nvCxnSpPr>
        <p:spPr>
          <a:xfrm>
            <a:off x="921583" y="3835484"/>
            <a:ext cx="148457" cy="1191721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3" idx="4"/>
            <a:endCxn id="49" idx="1"/>
          </p:cNvCxnSpPr>
          <p:nvPr/>
        </p:nvCxnSpPr>
        <p:spPr>
          <a:xfrm flipH="1" flipV="1">
            <a:off x="1270297" y="3039100"/>
            <a:ext cx="642238" cy="91827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59258" y="590174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11" idx="7"/>
            <a:endCxn id="55" idx="1"/>
          </p:cNvCxnSpPr>
          <p:nvPr/>
        </p:nvCxnSpPr>
        <p:spPr>
          <a:xfrm flipH="1" flipV="1">
            <a:off x="540637" y="4398012"/>
            <a:ext cx="517043" cy="74226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61" idx="3"/>
            <a:endCxn id="11" idx="0"/>
          </p:cNvCxnSpPr>
          <p:nvPr/>
        </p:nvCxnSpPr>
        <p:spPr>
          <a:xfrm flipV="1">
            <a:off x="858776" y="5169876"/>
            <a:ext cx="252880" cy="773786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" idx="2"/>
            <a:endCxn id="13" idx="6"/>
          </p:cNvCxnSpPr>
          <p:nvPr/>
        </p:nvCxnSpPr>
        <p:spPr>
          <a:xfrm>
            <a:off x="962837" y="3760251"/>
            <a:ext cx="824985" cy="297254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49" idx="3"/>
            <a:endCxn id="15" idx="0"/>
          </p:cNvCxnSpPr>
          <p:nvPr/>
        </p:nvCxnSpPr>
        <p:spPr>
          <a:xfrm flipV="1">
            <a:off x="1278162" y="2572219"/>
            <a:ext cx="329688" cy="39492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>
          <a:xfrm rot="11174285">
            <a:off x="3621097" y="2072835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1174285">
            <a:off x="5999814" y="3300325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1174285">
            <a:off x="8373719" y="4571234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1974739" y="5068948"/>
            <a:ext cx="166385" cy="16638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stCxn id="13" idx="0"/>
            <a:endCxn id="11" idx="2"/>
          </p:cNvCxnSpPr>
          <p:nvPr/>
        </p:nvCxnSpPr>
        <p:spPr>
          <a:xfrm flipH="1">
            <a:off x="1200351" y="4182218"/>
            <a:ext cx="687606" cy="91644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 rot="11174285">
            <a:off x="2716096" y="566043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stCxn id="11" idx="2"/>
            <a:endCxn id="35" idx="6"/>
          </p:cNvCxnSpPr>
          <p:nvPr/>
        </p:nvCxnSpPr>
        <p:spPr>
          <a:xfrm>
            <a:off x="1200351" y="5098661"/>
            <a:ext cx="774881" cy="4443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5" idx="1"/>
            <a:endCxn id="37" idx="4"/>
          </p:cNvCxnSpPr>
          <p:nvPr/>
        </p:nvCxnSpPr>
        <p:spPr>
          <a:xfrm>
            <a:off x="2110017" y="5217010"/>
            <a:ext cx="731462" cy="44409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 rot="11174285">
            <a:off x="3271201" y="6334380"/>
            <a:ext cx="313460" cy="31346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>
            <a:stCxn id="35" idx="0"/>
            <a:endCxn id="61" idx="2"/>
          </p:cNvCxnSpPr>
          <p:nvPr/>
        </p:nvCxnSpPr>
        <p:spPr>
          <a:xfrm flipH="1">
            <a:off x="882803" y="5234840"/>
            <a:ext cx="1166088" cy="79118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 rot="11174285">
            <a:off x="4308757" y="6026626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3111214" y="5123648"/>
            <a:ext cx="136854" cy="1368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endCxn id="9" idx="5"/>
          </p:cNvCxnSpPr>
          <p:nvPr/>
        </p:nvCxnSpPr>
        <p:spPr>
          <a:xfrm>
            <a:off x="-88135" y="253388"/>
            <a:ext cx="436490" cy="78532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rot="4922515" flipH="1" flipV="1">
            <a:off x="11188447" y="-11503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endCxn id="69" idx="0"/>
          </p:cNvCxnSpPr>
          <p:nvPr/>
        </p:nvCxnSpPr>
        <p:spPr>
          <a:xfrm rot="4922515" flipH="1">
            <a:off x="11994311" y="2723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72" idx="7"/>
          </p:cNvCxnSpPr>
          <p:nvPr/>
        </p:nvCxnSpPr>
        <p:spPr>
          <a:xfrm flipH="1" flipV="1">
            <a:off x="11082147" y="162554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4922515" flipH="1">
            <a:off x="11220942" y="707298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72" idx="1"/>
          </p:cNvCxnSpPr>
          <p:nvPr/>
        </p:nvCxnSpPr>
        <p:spPr>
          <a:xfrm flipH="1">
            <a:off x="11063037" y="26563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 rot="4922515">
            <a:off x="11595586" y="129195"/>
            <a:ext cx="226310" cy="22631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4922515">
            <a:off x="12674069" y="670983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>
            <a:stCxn id="70" idx="5"/>
            <a:endCxn id="79" idx="1"/>
          </p:cNvCxnSpPr>
          <p:nvPr/>
        </p:nvCxnSpPr>
        <p:spPr>
          <a:xfrm flipH="1">
            <a:off x="12538040" y="832956"/>
            <a:ext cx="171843" cy="92179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 rot="4922515">
            <a:off x="10906639" y="146914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>
          <a:xfrm rot="4922515" flipH="1">
            <a:off x="10373855" y="99590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78" idx="1"/>
          </p:cNvCxnSpPr>
          <p:nvPr/>
        </p:nvCxnSpPr>
        <p:spPr>
          <a:xfrm flipV="1">
            <a:off x="9754058" y="395402"/>
            <a:ext cx="1033650" cy="52427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78" idx="7"/>
          </p:cNvCxnSpPr>
          <p:nvPr/>
        </p:nvCxnSpPr>
        <p:spPr>
          <a:xfrm>
            <a:off x="9777204" y="1085247"/>
            <a:ext cx="1195931" cy="51378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 rot="4922515">
            <a:off x="9564630" y="895819"/>
            <a:ext cx="236430" cy="236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rot="4922515">
            <a:off x="12356720" y="1731919"/>
            <a:ext cx="226310" cy="22631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 rot="4922515">
            <a:off x="10610000" y="232292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 rot="11174285">
            <a:off x="11386378" y="1885614"/>
            <a:ext cx="313460" cy="31346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1174285">
            <a:off x="8838397" y="3816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1174285">
            <a:off x="9953569" y="1568422"/>
            <a:ext cx="136854" cy="1368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4006378" y="1570088"/>
            <a:ext cx="2391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UI</a:t>
            </a:r>
            <a:r>
              <a:rPr lang="zh-CN" altLang="en-US" sz="2800" dirty="0">
                <a:solidFill>
                  <a:schemeClr val="bg1"/>
                </a:solidFill>
              </a:rPr>
              <a:t>动画设计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6445629" y="2830949"/>
            <a:ext cx="239191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数据存储设计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8682990" y="4110990"/>
            <a:ext cx="238004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程序功能设计</a:t>
            </a: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CCF9A2F5-078F-45CA-855F-A723E37061EF}"/>
              </a:ext>
            </a:extLst>
          </p:cNvPr>
          <p:cNvSpPr/>
          <p:nvPr/>
        </p:nvSpPr>
        <p:spPr>
          <a:xfrm rot="11174285">
            <a:off x="1422229" y="876011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7A66EA7E-2451-4D05-9A24-B457366BA8CE}"/>
              </a:ext>
            </a:extLst>
          </p:cNvPr>
          <p:cNvSpPr txBox="1"/>
          <p:nvPr/>
        </p:nvSpPr>
        <p:spPr>
          <a:xfrm>
            <a:off x="2158772" y="763982"/>
            <a:ext cx="199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流程图设计</a:t>
            </a:r>
          </a:p>
        </p:txBody>
      </p:sp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60" grpId="0"/>
      <p:bldP spid="84" grpId="0"/>
      <p:bldP spid="85" grpId="0"/>
      <p:bldP spid="86" grpId="0" animBg="1"/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组合 237"/>
          <p:cNvGrpSpPr/>
          <p:nvPr/>
        </p:nvGrpSpPr>
        <p:grpSpPr>
          <a:xfrm>
            <a:off x="10611088" y="5746091"/>
            <a:ext cx="990433" cy="805861"/>
            <a:chOff x="10611088" y="5746091"/>
            <a:chExt cx="990433" cy="805861"/>
          </a:xfrm>
        </p:grpSpPr>
        <p:cxnSp>
          <p:nvCxnSpPr>
            <p:cNvPr id="239" name="直接连接符 238"/>
            <p:cNvCxnSpPr/>
            <p:nvPr/>
          </p:nvCxnSpPr>
          <p:spPr>
            <a:xfrm rot="11174285" flipH="1">
              <a:off x="10733070" y="5829407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rot="11174285" flipH="1">
              <a:off x="10684479" y="6195349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rot="11174285">
              <a:off x="10972800" y="5790457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椭圆 241"/>
            <p:cNvSpPr/>
            <p:nvPr/>
          </p:nvSpPr>
          <p:spPr>
            <a:xfrm rot="11174285">
              <a:off x="11489346" y="6219329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 rot="11174285">
              <a:off x="10611088" y="6395603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 rot="11174285">
              <a:off x="10942616" y="5746091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5" name="组合 244"/>
          <p:cNvGrpSpPr/>
          <p:nvPr/>
        </p:nvGrpSpPr>
        <p:grpSpPr>
          <a:xfrm>
            <a:off x="11379596" y="4826549"/>
            <a:ext cx="376265" cy="418620"/>
            <a:chOff x="11379596" y="4826549"/>
            <a:chExt cx="376265" cy="418620"/>
          </a:xfrm>
        </p:grpSpPr>
        <p:cxnSp>
          <p:nvCxnSpPr>
            <p:cNvPr id="246" name="直接连接符 245"/>
            <p:cNvCxnSpPr/>
            <p:nvPr/>
          </p:nvCxnSpPr>
          <p:spPr>
            <a:xfrm rot="7715704" flipH="1">
              <a:off x="11476785" y="4945946"/>
              <a:ext cx="82782" cy="2771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 rot="7715704" flipH="1">
              <a:off x="11475876" y="4956778"/>
              <a:ext cx="374020" cy="1440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>
              <a:stCxn id="250" idx="5"/>
            </p:cNvCxnSpPr>
            <p:nvPr/>
          </p:nvCxnSpPr>
          <p:spPr>
            <a:xfrm flipH="1">
              <a:off x="11415346" y="4853632"/>
              <a:ext cx="291937" cy="77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椭圆 249"/>
            <p:cNvSpPr/>
            <p:nvPr/>
          </p:nvSpPr>
          <p:spPr>
            <a:xfrm rot="7715704">
              <a:off x="11707131" y="4826549"/>
              <a:ext cx="48730" cy="487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 rot="7715704">
              <a:off x="11571273" y="5177250"/>
              <a:ext cx="67919" cy="679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 rot="7715704">
              <a:off x="11404474" y="4923660"/>
              <a:ext cx="38791" cy="38791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8389" y="242317"/>
            <a:ext cx="2063690" cy="521970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流程图设计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DD8CBB-BDD9-4973-9B8D-A0D2C03D9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56" y="1098090"/>
            <a:ext cx="9583113" cy="575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51148"/>
      </p:ext>
    </p:extLst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组合 237"/>
          <p:cNvGrpSpPr/>
          <p:nvPr/>
        </p:nvGrpSpPr>
        <p:grpSpPr>
          <a:xfrm>
            <a:off x="10611088" y="5746091"/>
            <a:ext cx="990433" cy="805861"/>
            <a:chOff x="10611088" y="5746091"/>
            <a:chExt cx="990433" cy="805861"/>
          </a:xfrm>
        </p:grpSpPr>
        <p:cxnSp>
          <p:nvCxnSpPr>
            <p:cNvPr id="239" name="直接连接符 238"/>
            <p:cNvCxnSpPr/>
            <p:nvPr/>
          </p:nvCxnSpPr>
          <p:spPr>
            <a:xfrm rot="11174285" flipH="1">
              <a:off x="10733070" y="5829407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rot="11174285" flipH="1">
              <a:off x="10684479" y="6195349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rot="11174285">
              <a:off x="10972800" y="5790457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椭圆 241"/>
            <p:cNvSpPr/>
            <p:nvPr/>
          </p:nvSpPr>
          <p:spPr>
            <a:xfrm rot="11174285">
              <a:off x="11489346" y="6219329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 rot="11174285">
              <a:off x="10611088" y="6395603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 rot="11174285">
              <a:off x="10942616" y="5746091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5" name="组合 244"/>
          <p:cNvGrpSpPr/>
          <p:nvPr/>
        </p:nvGrpSpPr>
        <p:grpSpPr>
          <a:xfrm>
            <a:off x="11379596" y="4826549"/>
            <a:ext cx="376265" cy="418620"/>
            <a:chOff x="11379596" y="4826549"/>
            <a:chExt cx="376265" cy="418620"/>
          </a:xfrm>
        </p:grpSpPr>
        <p:cxnSp>
          <p:nvCxnSpPr>
            <p:cNvPr id="246" name="直接连接符 245"/>
            <p:cNvCxnSpPr/>
            <p:nvPr/>
          </p:nvCxnSpPr>
          <p:spPr>
            <a:xfrm rot="7715704" flipH="1">
              <a:off x="11476785" y="4945946"/>
              <a:ext cx="82782" cy="2771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 rot="7715704" flipH="1">
              <a:off x="11475876" y="4956778"/>
              <a:ext cx="374020" cy="1440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>
              <a:stCxn id="250" idx="5"/>
            </p:cNvCxnSpPr>
            <p:nvPr/>
          </p:nvCxnSpPr>
          <p:spPr>
            <a:xfrm flipH="1">
              <a:off x="11415346" y="4853632"/>
              <a:ext cx="291937" cy="77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椭圆 249"/>
            <p:cNvSpPr/>
            <p:nvPr/>
          </p:nvSpPr>
          <p:spPr>
            <a:xfrm rot="7715704">
              <a:off x="11707131" y="4826549"/>
              <a:ext cx="48730" cy="487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 rot="7715704">
              <a:off x="11571273" y="5177250"/>
              <a:ext cx="67919" cy="679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 rot="7715704">
              <a:off x="11404474" y="4923660"/>
              <a:ext cx="38791" cy="38791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69495" y="149352"/>
            <a:ext cx="2063690" cy="521970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UI</a:t>
            </a:r>
            <a:r>
              <a:rPr lang="zh-CN" altLang="en-US" sz="2800" dirty="0">
                <a:solidFill>
                  <a:schemeClr val="bg1"/>
                </a:solidFill>
              </a:rPr>
              <a:t>动画设计</a:t>
            </a: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AA9537F9-C7BE-41DE-9794-8B10735B0A52}"/>
              </a:ext>
            </a:extLst>
          </p:cNvPr>
          <p:cNvSpPr/>
          <p:nvPr/>
        </p:nvSpPr>
        <p:spPr>
          <a:xfrm rot="11174285">
            <a:off x="333888" y="1457796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4F12EF41-8786-437A-B622-58595AD1F19B}"/>
              </a:ext>
            </a:extLst>
          </p:cNvPr>
          <p:cNvSpPr/>
          <p:nvPr/>
        </p:nvSpPr>
        <p:spPr>
          <a:xfrm rot="11174285">
            <a:off x="318384" y="2829968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4142ABBF-4FC5-48FF-8469-8B2A913E3A17}"/>
              </a:ext>
            </a:extLst>
          </p:cNvPr>
          <p:cNvSpPr/>
          <p:nvPr/>
        </p:nvSpPr>
        <p:spPr>
          <a:xfrm rot="11174285">
            <a:off x="333889" y="4224396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60A93E6E-200C-410B-BCA1-FC6A382ACECD}"/>
              </a:ext>
            </a:extLst>
          </p:cNvPr>
          <p:cNvSpPr txBox="1"/>
          <p:nvPr/>
        </p:nvSpPr>
        <p:spPr>
          <a:xfrm>
            <a:off x="831789" y="134310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latin typeface="Consolas" panose="020B0609020204030204" pitchFamily="49" charset="0"/>
                <a:sym typeface="+mn-ea"/>
              </a:rPr>
              <a:t>设置选择菜单栏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7987D2E2-8996-4973-9E29-56D5ACF839CC}"/>
              </a:ext>
            </a:extLst>
          </p:cNvPr>
          <p:cNvSpPr txBox="1"/>
          <p:nvPr/>
        </p:nvSpPr>
        <p:spPr>
          <a:xfrm>
            <a:off x="831789" y="419147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</a:rPr>
              <a:t>停车场车辆信息栏</a:t>
            </a: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23E46F42-0073-4D21-BD57-4611243C4B55}"/>
              </a:ext>
            </a:extLst>
          </p:cNvPr>
          <p:cNvSpPr txBox="1"/>
          <p:nvPr/>
        </p:nvSpPr>
        <p:spPr>
          <a:xfrm>
            <a:off x="788955" y="5616728"/>
            <a:ext cx="3058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</a:rPr>
              <a:t>便道等候车辆信息栏</a:t>
            </a:r>
          </a:p>
        </p:txBody>
      </p:sp>
      <p:sp>
        <p:nvSpPr>
          <p:cNvPr id="218" name="椭圆 217">
            <a:extLst>
              <a:ext uri="{FF2B5EF4-FFF2-40B4-BE49-F238E27FC236}">
                <a16:creationId xmlns:a16="http://schemas.microsoft.com/office/drawing/2014/main" id="{D380B2E1-A7C6-4170-B83A-932F5FCEDB9F}"/>
              </a:ext>
            </a:extLst>
          </p:cNvPr>
          <p:cNvSpPr/>
          <p:nvPr/>
        </p:nvSpPr>
        <p:spPr>
          <a:xfrm rot="11174285">
            <a:off x="318383" y="5654655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66E88677-C9F2-41AA-98E5-8382BD08ECF4}"/>
              </a:ext>
            </a:extLst>
          </p:cNvPr>
          <p:cNvSpPr txBox="1"/>
          <p:nvPr/>
        </p:nvSpPr>
        <p:spPr>
          <a:xfrm>
            <a:off x="831789" y="27970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</a:rPr>
              <a:t>离开车辆费用栏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EF531A0-0E6C-4C82-80B5-A4A1C0178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96" y="1376078"/>
            <a:ext cx="8470244" cy="4816671"/>
          </a:xfrm>
          <a:prstGeom prst="rect">
            <a:avLst/>
          </a:prstGeom>
        </p:spPr>
      </p:pic>
    </p:spTree>
  </p:cSld>
  <p:clrMapOvr>
    <a:masterClrMapping/>
  </p:clrMapOvr>
  <p:transition advTm="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8" grpId="0" bldLvl="0" animBg="1"/>
      <p:bldP spid="130" grpId="0" bldLvl="0" animBg="1"/>
      <p:bldP spid="175" grpId="0" bldLvl="0" animBg="1"/>
      <p:bldP spid="176" grpId="0"/>
      <p:bldP spid="212" grpId="0"/>
      <p:bldP spid="215" grpId="0"/>
      <p:bldP spid="218" grpId="0" bldLvl="0" animBg="1"/>
      <p:bldP spid="2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xODg5ODAyNTQ4MyIsCiAgICJJbWFnZSIgOiAiaVZCT1J3MEtHZ29BQUFBTlNVaEVVZ0FBQkdBQUFBR1dDQVlBQUFBMy9mVUtBQUFBQ1hCSVdYTUFBQXNUQUFBTEV3RUFtcHdZQUFBZ0FFbEVRVlI0bk96ZGQxaVQxOThHOER1REVTRElsSTBpaW9LS3UrSkN4VUhkVWxkL3RhNitiYlhhWmJkZFZsdGI3YlMxYXUxMHRtNHJLZ3J1clZWUlVGQkJrYjEzSUt5UXZIK2dVWlFSUmdqai9seVhWOG56bk9lY2cxV0VPK2Q4ajBDUkg2VUNFUkVSRVJFUkVSSFZtZGk0bmFDaTY4S0duZ2dSRVJFUkVSRVJVVXZEQUlhSWlJaUlpSWlJU01zWXdCQVJFUkVSRVJFUmFSa0RHQ0lpSWlJaUlpSWlMV01BUTBSRVJFUkVSRVNrWlF4Z2lJaUlpSWlJaUlpMGpBRU1FUkVSRVJFUkVaR1dNWUFoSWlJaUlpSWlJdEl5QmpCRVJFUkVSRVJFUkZyR0FJYUlpSWlJaUlpSVNNc1l3QkFSRVJFUkVSRVJhUmtER0NJaUlpSWlJaUlpTFdNQVEwUkVSRVJFUkVTa1pReGdpSWlJaUlpSWlJaTBqQUVNRVJFUkVSRVJFWkdXTVlBaElpSWlJaUlpSXRJeUJqQkVSRVJFUkVSRVJGckdBSWFJaUlpSWlJaUlTTXNZd0JBUkVSRVJFUkVSYVJrREdDSWlJaUlpSWlJaUxXTUFRMFJFUkVSRVJFU2taUXhnaUlpSWlJaUlpSWkwakFFTUVSRVJFUkVSRVpHV01ZQWhJaUlpSWlJaUl0SXlCakJFUkVSRVJFUkVSRnJHQUlhSWlJaUlpSWlJU01zWXdCQVJFUkVSRVJFUmFSa0RHQ0lpSWlJaUlpSWlMV01BUTBSRVJFUkVSRVNrWlF4Z2lJaUlpSWlJaUlpMGpBRU1FUkVSRVJFUkVaR1dNWUFoSWlJaUlpSWlJdEl5QmpCRVJFUkVSRVJFUkZyR0FJYUlpSWlJaUlpSVNNc1l3QkFSRVJFUkVSRVJhUmtER0NJaUlpSWlJaUlpTFdNQVEwUkVSRVJFUkVTa1pReGdpSWlJaUlpSWlJaTBqQUVNRVJFUkVSRVJFWkdXTVlBaElpSWlJaUlpSXRJeUJqQkVSRVJFUkVSRVJGckdBSWFJaUlpSWlJaUlTTXNZd0JBUkVSRVJFUkVSYVJrREdDSWlJaUlpSWlJaUxXTUFRMFJFUkVSRVJFU2taUXhnaUlpSWlJaUlpSWkwakFFTUVSRVJFUkVSRVpHV01ZQWhJaUlpSWlJaUl0SXlCakJFUkVSRVJFUkVSRnJHQUlhSWlJaUlpSWlJU01zWXdCQVJFUkVSRVJFUmFSa0RHQ0lpSWlJaUlpSWlMV01BUTBSRVJFUkVSRVNrWlF4Z2lJaUlpSWlJaUlpMGpBRU1FUkVSRVJFUkVaR1dNWUFoSWlJaUlpSWlJdEl5QmpCVUk3RlJVY2hJUzlQMU5JaUlpSWlJaUlpYUZBWXd6Y0RYSDMrTVAzNzhzVUhHV3IxaUJRN3YyOWNnWXhFUkVSRVJFUkUxRjJKZFQ0RHFMaU10RFVLaDVsbGE0TjY5bGQ3em5UQ2hQcVpFUkVSRVJFUkVSSTlnQU5NQ0hRc0lxUFFlQXhnaUlpSWlJaUtpK3NjQXBvWHExYThmcHM2ZXJYNjlmZjE2WERsL1huY1RJaUlpSWlJaUltckdHTUEwTWJIMzdzR3BiVnNJQklJcTIyV2twc0t5ZGV0YWpmSCszTGxWM3I5NjhTS3VYcndJQUxDMnNjRTdTNWZXYWh3aUlpSWlJaUtpbG9JQlRCT1NFQk9EMWN1WG84K0FBWmc4YzJhbDdVNEdCdUxnbmoxNGFlRkN1SGJzV09OeGh2ajZWbnJ2UkdBZ2JPenQ0ZDYxS3dEQXhOUzB4djBURVJFUkVSRVJ0VFFNWUpxUUIxdUVPdDBQUHlyVHNXdFhITnl6QndHN2R1SFZSWXVxWFMzenVGSFBQRlBwdlJPQmdiQjNjcXF5RGRXTVNxVkNmRklhd2lPaUVSZWZndGpFVkNRa3BTTmZYZ0M1dkFnRlJZVlFLSlM2bm1hREVvdUZrQmdZd3NqSUFNWkdFampZV2NIWnZqV2NIRzNnNGRZV2puYldOZjV6VFVSRVJFUkVwRXNNWUpvSVJVa0pydjczSDR5TWpkV3JUeXBqYTIrUHJyMTZJZlR5WmR5NGVoVmRlL2FzOFhqM0lpT2hwNmNIeDdadGF6bGpxa3B4Y1FuT1h3N0QrY3RoQ0E2TmdFQWtobWRuRDdSeGRzSnduNTV3ZExDSFZHb0NJNGtFUmhJamlNVWlYVSs1UVNrVXBaQVh5Q0V2S0lCTWxvZjRoRVRFeGlmZ2NtZ2MvdnduRUNxbEFqMjd1cUZmNzg3bzE3c3o5UFgxZEQxbElpSWlJaUtpS2pHQWFTSkNybHlCUEQ4Zmc0WVBoMGhjL2YrMllhTkg0L3FWS3dqeTkwZm43dDJmT0tiNnl2bnpsUmJkTFM0cXd2cWZmNGF0Z3dOZWVlKzllcGsvbFltNEc0ZjloOC9oeExscjZOaWhBNFlNR29qWk0vOFBEdloydXA1YW95SVdpMkFxbGNKVUtvVnQ2OWJvNE5xdTNQMkV4Q1JjdVJhSy9VZlA0UHQxMnpHNFh6ZU1IZEVmYnE1T09wb3hFUkVSRVJGUjFSakFOQkhuamgrSFFDQ0ExK0RCR3JXM2RYQ0F1NmNud2tOQ2NQWGlSZlRxMTYvY2ZYc25KM1I1WkdYTWplQmdKTWJGQVFEMERRemdOWGd3VGdRR0l2TG1UWFJ3ZDYrL1Q2U0Z1bjR6Q3B0MkJDRTJNUjErNDhaZ3c3cVhZV1Zwb2V0cE5Wa085blp3c0xmRCtORytTTXZJUU5EUkUvajBtdzFvNDJDRjV5ZVBSRmYzZHRWM1FrUkVSRVJFMUlBWXdEUUIwWGZ2SWo0NkdoM2MzV0ZWZzVPTmhvNGFoZkNRRUJ3OWNBQTkrdll0dHdyR3p0RVJ3MGFQVnIvT1NFMVZCekFBTU1ESEI2ZVBIc1dSZmZzWXdOUkJRbEk2VnYyeEN3a3AyWmcrZFRLZUhqNFVJbEhMMms2a2JkYVdscGcrZFJLZW5UUVJoNDRjeDlkcmRzREJ4Z3l2L2Q4a09OaFo2WHA2UkVSRVJFUkVBQUJoOVUxSTEwNGNPZ1FBOEI0eG9rYlBPYnU0d0tWREIyU2twU0g0d29VYVBXdHFaZ2JQWHIwUWZmY3U3a1ZHMXVoWkFrcEtGRmkvOVNBV0xGcUozcjI5c1BtM05SampPNXpoaXhhSlJDS004UjJPemIrdFFlL2VYbGl3YUNYV2J6MklraEtGcnFkR1JFUkVSRVRFQUtheFM0eUx3ODNRVU5nNU9zS3RjK2NhUC8vZ1NPbGpCdzlDcWF6WlNUcjlCZytHamIzOUUvVmpxR29KU2VtWS84RVB1QmVmZzcvV3JzSzBaeWJ5OTdBQkNZVkNUSHRtSXY1YXV3cFI4ZGxZc0dnbEVwSXpkRDB0SWlJaUlpSnE0ZmhUWVNNWCtPKy9BQjRHS1RYVnNVc1hXTnZhSWlNMUZhR1hMOWZvMlRhdXJuanprMC9ReHRXMVZtTzNSQ2ZQWGNPcmkzN0F1REZqOGNXbmkxam5SWWVzTEMydzdOTVBNWGJVYUx6MndRODRkVDVFMTFNaUlpSWlJcUlXakFGTUkzWXZNaEszYnR4QWF6czdkT3ZUcDFaOUNBUUNEQm8yREFCdzQrclZHai9QbFJ1YTIrNS9IR3MzN3NkM1gzMEJ2N0dqcTMrQUdvVGZ1REg0OXF2UHNXYkRQbXozUDY3cjZSQVJFUkVSVVF2RklyeU5XTnYyN1RGMTltd1lHUnRESUJEVXVwK2UvZnJCMU13TW5icDJWVityNmhocXFobWxTb1ZmTi9yajR0VklyUG4rYTFoYldlcDZTdlNZRHE3dHNPYjdyL0hXaDU4aU15c1hMODhjRDJFZC9rNFJFUkVSRVJIVkZBT1lSa3dnRUR4eGZQVGpWQ3BWdGYzbzZlbkIzZE96M0RVN1I4ZHkxMjZHaGlJcFByN0tmbXBhUTZhbCtIV2pQMEp1eG1IMWR5c2dsWnJvZWpwVUNXc3JTNno1YmdYZS9tZ3hmdHU0RDNObmpkZjFsSWlJaUlpSXFBVmhBTlBFeVBQem9TZ3BnY1RZR0NLUkNEZUNnd0VBWWoyOUd2Vmo3K1FFM3drVDFLOXpzcktlQ0dCa3Via0FBSWxFQXFGSXBLNGhJekV5cXN1bjBLeHM5eitPaTFjakdiNDBFVktwQ2I1YnRnVHozMzRmNXViSE1YWDhVRjFQaVlpSWlJaUlXZ2dHTUUxTVpIZzQvdjc5OXlldXQrdlFRZU0reGt5YUJCc0hoM0xYUm93YmgvNUR5Lzh3ZXZuc1dSeTZYd1Q0VVYyNmQ5ZDRyT2JzMVBrUTdBNDRpelhmZjgzd3BRbVJTazN3L1pkTDhjckNkMkZyYlFIdmZ0MTBQU1VpSWlJaUltb0JHTUEwTWZiT3pyQ3h0NGRDb1lDeXRCVDYrdnBvMzZrVG52YnowN2dQNzVFam43aG1ibWtKYzh2eXRVczZkdW1Dbk94c2xDb1VVQ3FWRU92cG9YTzNibkR0MUtuT24wZFRsNUNVamgvV2JjZDNYMzNCbWk5TmtMV1ZKYjc2N0dPOHMrZ1R1TG80d3NHVy93K0ppSWlJaUVpN0JJcjhxT3FMaUJDUldrbUpBZ3NXcmNUWTBXTjQybEVUdDJmZkFldy9HSURWWDcwSlBUM20wVVJFUkVSRVZIZGk0M1lWbnZqQk00YUphbWpMcnNPd3MzVmsrTklNK0kwYkExdGJCL3k5KzRpdXAwSkVSRVJFUk0wY0F4aWlHa2hJU3NlL2g4N2l6UVZ6ZFQwVnFpY0xGOHpGbm9ObmtKQ2NvZXVwRUJFUkVSRlJNOFlBaHFnR1Z2MnhDODgvT3dWV2xoYTZuZ3JWRXl0TFN6dy9iUXBXL2I1VDExTWhJaUlpSXFKbWpBRU1rWWF1aDk5RlFrbzJwa3djcit1cFVEMmI0amNlQ1NuWnVINHpTdGRUSVNJaUlpS2lab29CREpHR051MDhqT2xUSjBNbzVGK2I1a1lvRkdMNjFFbll2RE5JMTFNaElpSWlJcUptaWo5SkVtbmc5cDA0eENhbTQrbmhRM1U5RmRJUzMrRStpSTVQUThUZE9GMVBoWWlJaUlpSW1pR2V1OW9BaGo3emhxNm4wR1JKSlByd2NIUEJCTitCR09UbHFiTjVIRGh5RG43anhrQWtFdWxzRHFSZFlwRUlmdVBHWVAvaDgzakwxVW5YMHlFaUlpSWlvbVpHb01pUFV1bDZFczNkaG0ySGREMkZKa21wVkNJcEpRT1JVZkdJamsvRzBJRTk4ZVpMazJFcU5XN1FlUlFYbDJEeWk1OWl3N28xTEw3YnpLVmxaR0RPdkZleDQ3Y2wwTmZYMC9WMGlJaUlpSWlvQ1JJYnR4TlVlTDJoSjlJU3pacjJ0SzZuME9TZE9IY05LOWR0eDd0TDEyTDFWMjlCTEc2NDNYUG5MNGVoWTRjT0RGOWFBR3RMUzNSd2JZOExWOExoM2ErYnJxZERSRVJFUkVUTkNHdkFVSk13cEg5M2ZQdlpmTnlOVHNEbVhZRU5PdmI1eTJFWU1taGdnNDVaRzlrWmFicWVndFlrUk45QjNMMklCaGxycVBjQW5MdDhvMEhHSWlJaUlxTG1KVDBsQlpucDZiVjZOaVV4RWZreVdZWDM4dlB5RUhMcFVsMm1odUFMRjNBMElBQ0trcEk2OVFNQXhVVkZLRlVvS3IyZmxwd01SUlgzV3lvR01OUmt0SGR4eExRSlB0aThNd2c1c3Z3R0dWT2xVaUU0TkFLOXV1dXUvZ3dBL1A3dFIvaitvM21WM284TXU0b1Y3NzJBODhjT05NaDhsaTJjZ1hkbWpLeXl6VHN6Um1MWndobjFNdDZxSlcvZ3gwOWZyWmUrcXRPem15ZUNReU9nVW5GM0poRVJFVkZUbDVhY1hLdGZ4VVZGdFJydis2Vkw4ZHNQUDlUcTJlMGJObUQ5NnRVVjNqdC80Z1QrL3YxM3hONjdWNnUrbFVvbGd2ejljU000R0dLOW1tKzFqNzU3RjZXbHBlclhuN3orT280Y2VQaXp4OTFidDlTQlRMNU1obThYTDhhZUxWdHFOZGZtakZ1UXFFbng2dFVaZis4K2d2K3Uzc1FJNzk1YUh5OCtLUTFDc1I0YzdPMjBQbFpWVWhKaWtaV2VVdW45VnVaV0VBcUYyTDMrSjBoTnpkQ2w5d0FBd0tHZDZ4SHkzNmthai9mKzEzL1dlcTVObmFPRFBRUkNNUktTMHVGb2I2M3I2UkFSRVJGUkhYeTdlSEd0bm52aDlkZlJzWFBubWo5WXl6Zng4bVV5Sk1URVlPeVVLY2pKeW5yaXZtZXZYamdaRklRaisvZGowdlBQVjlpSGlhbHBwWWVHWEw5eUJWa1pHUmpsNTFmanVTWEZ4K09YYjc1Qmo3NTlNVzNPbkNmdXgwUkY0WTlWcS9EOHl5L0RvMXMzeE1mR0FnRGFkZXhZNDdHYU93WXcxS1MwYTJzUEFFaE1ydDJ5dnBvS2o0aEdWdy8zT3ZYeCs3Y2ZJU00xcWRMNzlSRjJ0TFozd3BUL1c0ak5xNy9FbHJYTDhjcUgzOERadFJOeXN6T1JsaFJmNS81YkdzL09IZ2lMdU1jQWhvaUlpS2daOEowd0FYMjl2VFZxbTVHYWl0VXJWdFI2TEpWS0JZR3c1aHROYmw2L0RxRlFpSzY5ZXVITDk5K3Z0TjN0R3pmdzVRY2ZWSGp2alk4L2hyMlRFd0wzN24zaVh1aVZLeEFLaFVpTWowZHlZcUpHYy9MeTlrWXJjM1BZT1RyQ1o5UW9IQTBJZ0xXdExYeEdqVkszeWNySXdNWTFhOUN4YzJkNGRDdXJvUmh6NXc2RVFpRTYxU2JBYXVZWXdGQ1RZaXd4TFB1Z2dYYUh4TVdub0kxejNZNGt6a2hOYXBBUXBMdlhFTndPdll6Zzg4ZFFVbHkyWkhMcWkyOWg2b3R2YWR6SGl2ZGVLRGZYRmUrOVVHRzduS3owS3U4LzJxNnlOdTh1L3gzQ0d2N2pWTjIycHdlZW5qd2J3eWM4VjZPK0grWHM1SWo0aE5SYVAwOUVSRVJFalVmZzNyMFZoaExhb0ZLcElCUlVlQUJPbFM2Zk80Zk8zYnVqbFprWlB2L3BwMXFOcmFldkR3QTRGaEJRYVpzVGh6US9vZGU5YTFlME1qY0hBSXdZUHg2RmhZWG8yck5udVRhbHBhV3djWERBNUprejFkZkNRME1oYmRVS1lTRWhGZmJidFdkUFNJeU1OSjVIYzhJQWhxZ0tzWW1wR083VHMvcUdHdmgyVTFDNTE0K0hIYlVWR1hZVlJZVUY2TktyUHliT1hBRFBwd2JCMWIxK1R2Q3BibjdWM1ZlV2xsYmVwaGJMTTYzdEhEVnFaeXcxclhIZmozSjJkTUN4RTJGMTZvT0lpSWlJR29jeGt5YWgvOUNoR3JWTlMwbkJ5czgvcjlVNEtwVUtLcFdxMG0xQWxjbElTMFAwblR2NDM0c3ZBZ0QwRFF3UWR1MGFOcTVkcTlIeks5YXRxL0wxNmhVcmtKT1ppZmVYTFlOSVhQTUk0T3JGaXdBQXA3WnRFUjhkamZqb2FBQkFja0lDNHU3ZFE1LysvUkVSRmdaM1QwL2t5MlJJaWkvNy9uL1hwazBWOXVmY3JoMERHQ0o2VWtKU09od2Q3TFUramlZclNSNXYxMy9ZT0F6eTljUHVEYXVRbGhTUGJ6Y0Z3Y0JRQXZmdWZldHRYbytIUmc4c1d6Z0RXZWtwbGQ0SHlsYXJtRnZaNEtNZkt2N0NXeHNOVlp2RzBjRWVDVWtOczgyTmlJaUlpTFRyd0s1ZE9MQnJWNTM3MlYxZFVkbjdiekRtNXVSVTI5Yk93UUg5aGd3QkFKdytjZ1FxbFFyaUNzS1JseFl1UkNzenN3cjd1SHJ4SW81V3Nkb0ZBQ0xDd3hFYkZZV3hVNmFVQzE5MmJ0eUlTMmZQUGhIV1ZHVHJueFYvRHg0ZUVvTHdSMWE1TEZ5OEdKZlBuZ1VBTFBueFJ4Z2FHcXJ2ZmZuKys1Q2FtZUcxUll1cUhhODVZd0JEVklWOGVRR2tVaE90ajZQcFNwaEgyK1hMY2lwdFYxM2RtUWNzVzl2aHhYZVdhVFIyUzJJcWxTSS92MERYMHlBaUl0SXFsVXFGK0tRMGhFZEVJeTQrQmJHSnFVaElTa2UrdkFCeWVSRUtpZ3FoVUNoMVBjMW1SU3dXUW1KZ0NDTWpBeGdiU2VCZ1p3Vm4rOVp3Y3JTQmgxdGJPTnBaUTFDTDdTdFV0YUdqUnFHWGw1ZEdiVFBUMC9IbnFsVVYzcnQ0U3JQRExlVDUrZFcyN2RTMUsvb05HWUk4bVV3ZFdsVEUwdG9hNXBhV0ZkNHpNYTErMWZmUi9mdGhiR0tDdm9NR1ZkdTJNbytHTklseGNmanI1NStSbTUyTlFjT0hvNmVYRit5ZHlrbzJGTWpsdUh6dUhBQ2d1TEJRSGNBb2xVckljblBoNU9KUzZ6azBGd3hncUVsYXYrMGdkdTQ3b2ZWeDh1V0YrSDNEWm56OHJ1WjFWR3FqcXBVa2dHWXJUaDZsN2Jvem82Yk1RVkdodk1vMkU2YlBnNEhFV09NK1Z5MTVBL0o4V1lYM1NrdkxqclNyYnFXUWtiRVVyeTMrVWVNeEsrMUhJb0c4b0haSER4SVJFVFZteGNVbE9IODVET2N2aHlFNE5BSUNrUmllblQzUXh0a0p3MzE2d3RIQkhsS3BDWXdrRWhoSmpDQVcxMndyQlZWTm9TaUZ2RUFPZVVFQlpMSTh4Q2NrSWpZK0FaZEQ0L0RuUDRGUUtSWG8yZFVOL1hwM1JyL2VuYUd2WC9QamdnbmxUaEVhUG5ZczJyUnJCMzBEQTQyZU5iT3d3UEN4WXlHUlNOVDlHSnVZUUt5blYrMXFrZVNFQlB5d2RDbE1wRko4OHUyM0dvMTMvT0JCcUtyWW1yLzh3dzgxNnFjaXQyL2NRUFRkdXhqbDU2Zng1MStWSytmUFk4L2ZmNk5Mang2NGV2RWlycHcvajNNblRtRDgxS253R2p3WWgvZnRRNEc4N0dlRXpJd01tTjVmdVpPZG1RbWxVZ2xMYXg1d3dRQ0dxQW9xVkx3VXNLbW9ib3RRYmZYczcxTnRtMEZQUDFPalB0T1NFeURQeTYyNlRUV2hrcEZKM1dxL1BDQXhra0JlV0lEVmYrM0J2WmhFaUVRaWlFUkNpRVZpaUVTQ3h6NFdRU1FVUWlRdSs2OVlKSUpJSklMd3dUMlJFSWI2K2pBMk1vU1J4QkJHUm9Zd2xoaEFJakVvKzloSUFrTUQvVm9WYXlNaUl0SlV4TjA0N0Q5OERpZk9YVVBIRGgwd1pOQkF6Sjc1ZjNDd3Q5UDExRm9Vc1ZnRVU2a1VwbElwYkZ1M1JnZlhkdVh1SnlRbTRjcTFVT3cvZWdiZnI5dU93ZjI2WWV5SS9uQnpyZHVoRUMxTlphY0UxY1NSL2Z2Vkg4OTg1UlYwN3Q2OTJtZFNrOHBXb09mSlpFaFBUWVZWNjlaVnRrOUpTc0s1NDhmUmYraFFuRGw2dE55OTFyYTJHRDUyTER3OFBTc05UOUpUVXhFZkUxTnAvNEY3OThMSTJCaDl2YjJoVkZhOG1xMnk2NDhlbHBHVG5RMy9yVnNSZHUwYWhvOGRpMkZqeHVEcXhZdnc4dmFHb1VTQ3ZWdTNJakV1RHRtWm1lanA1WVhnQ3hlUUVCT0R0cTZ1QUtDdUNXUHI0RkQ1YjBZTDBYUi9zcVFXYmZhMFVaZzE3V210anpOaTZrSzg4OW9Dclk4REFFbHg5M0FyOUJLR2pwbmFJT05wNHU3TkVLejk4dDE2Nisrek5UdGdJbTFWWlJ0TlYvazhyaTZCVW1VaW8rSVJFbmFuM3Z0OW5FQWdnTVJBSDhaR2tvZkJqTVNnN04xSEl3TVlHeG5DckpVSnpGdEpZV0ZtQ2dzektjenYvMWRQajEvR2lZaW9jdGR2Um1IVGppREVKcWJEYjl3WWJGajNNcXdzTFhROUxhcUVnNzBkSE96dE1INjBMOUl5TWhCMDlBUSsvV1lEMmpoWTRmbkpJOUhWdlYzMW5aRDZGS0ZQWG44ZEUvLzNQL1RxMTYvYy9jcXVWMGFzcDlsS3BEdTNicWsvRGc4SmdmZUlFVlcyUHhVVUJCTlRVd3p3OFZFSE1BVnlPZkp5eTk2VTdONm5UNVhQVzdWdURhdldyWkdXbkF5Z2JFdlNnK0syeFVWRlNJaU5CUUI4dG5CaHBYMHNldVdWQ3E4L1dPMmpVQ2l3Y3VsU0dFb2tlUG10dDlET3plMWhJNEVBZzMxOVllZmtoTk9IRDJQU3pKbVFtcG9pL05vMVJOKzlpd0UrWlcvYXhrUkZBUUMzSUlFQkRGR1ZKQWFHa0JmSVlTcVYxcm12cWdJQ2xVcUY5U3VYSURNdENXNWRlc0toVGZzNmoxY2Y5UFFOS3oxNUtEMDVBU3FWU3FPVGlUSlRrMUZhcW9DaG9hUytwNmdWQmZJQ0dEWGdYRlVxRmVTRlJaQVgxbnpiazRteEJCYXRwREF6ZnpLY3NUQXpoWGtyS1N3dFRHRmhic3BWTmtSRUxVaENVanBXL2JFTENTblptRDUxTXA0ZVByVEdKN09RYmxsYldtTDYxRWw0ZHRKRUhEcHlIRit2MlFFSEd6Tzg5bitUNEdCbnBldnBOV3FQcmhnUmljVVZyaUFSaWNVUWljWElURXVyc2k5clcxdU54aXhWS0JBV0VnSWJPenRJakkxeDVmejVhZ09ZOXAwNndhMXpaL1h4MFVEWk5wOTkyN2RyTk9iai9LWlBoNWUzTjRDeXoyK1VuMStsYmE5ZnZZcjQ2T2dxMndDQVdDekdsRm16ME1IREEzcDZlb2dJRDRmL3RtMlk5ODQ3Y09uUUFRRGc1dUVCTnc4UDlUTXVibTY0ZmVNR0ZBb0Z4R0l4SXNMQ0lHM1ZDdFkyTnJYNnZKb1RCakJFVlRBeU1vQzhvS0JlQXBqSGc0ck10R1NVS3NwcW13Z0VBZ3dlUFFtNzE2OUMwTzdObUxQd3N6cVBCMVJmTTZVNnpxNGRLejE1Nk1NWHg2TzRxRkNqazRrK2YrTTV5SEt5SU5iVHI3WnRZeUF2S0lDUnhBQUw1a3hFcmt3T1JXa3BTa3VWOTMrVlBueXRWRUtoVUtDMFZGVjJYVm1xL3JoVVVYcS9yUkpGUmNYSWx4ZENYbGlFZkhraENnb0xJWmNYUVY1UWlQeUNJaFRXSW5oNUlDKy9BSG41QlloTlRLMnluWjZlR0hiV0ZyQ3p0WUpkYXd2WTJsakMzc1lLZGpZV3NMT3hnckdSWVpYUEV4RlIwMUJTb3NDV1hZZng3Nkd6ZVA3WktWZ3hjWHk1clFUVTlJaEVJb3p4SFk1UkkzeXc0MTkvTEZpMEVoT2ZIb0RwazBad0phd0c5bXpaZ3IzLy9GUGh2ZXlNREh5N2VIR1Z6MnR5U2hBQVhENTNEbm01dVJqZzR3TmpZMlBzM3JJRjRTRWg4T2pXcmRKblBIdjNoa2drZ2l6M3lXMzRtbzRMQUlxU0VuejA2cXZscm9sRUlneDV1dklkQSttcHFZaVBqcTZ5elFOQ2tRamgxNjRCQUk0ZU9JQ00xRlNrSlNjak56dTdYTHR1OTFmc3VIdDY0bVpvS01KRFFtQmpiNCtrK0hqMHZSOE10WFQ4RzB0VUJXTWpDV1N5UE5oV3MzOVRFNDhIRlN2ZWU2RmNUWk0rZzBZaWFOZEdoQVdmUTJMTVhkaTNjYTN6bU5vc3hGc1RKY1ZGTUt4QlFWNWR5NVhKWUd3c1FZZDJEYlBmV3FsVW9xRHdRVWhUQ0xtOEVBVUZSZXJYTWxrQnNuTmx5TXFXSVROYmhxeWNzbyt6Y25JMVBwMmlwRVNCMk1UVVNvTWFxYkZSV1NoamF3azdhMHZZMlZyQXpzWVNqbmF0WWRQYWdxdG5pSWlhZ0lTa2RIejI3Vit3dDNQQ1gydFhjYXRSTXlNVUNqSHRtWWtZTnRnYlA2eitCUXNXcmNUaWQrYkF3YmJpRTNLb2pNL28wVS9VYi9ueGl5OEFBSmF0VzJQRXVIRTRmK0lFUGx5K1hIMU1zencvSDE4dFdnU250bTAxR2tPZW40L0QrL2ZEd05BUS9RWVBobGhQRDRIKy9qaXdheGM2dUx1WFcrSHlxSXBXcGVucjY4UEUxQlJaR1JsUWxKUm9OTDY1bFJWTVRFMHJIYWV1OW0vZmpyU1VsSExYZG0zZS9FUzdCd0dNWjY5ZTJMZHRHMDRHQmNIQjJSa0EwRlBEVTZpYU93WXdSRlZ3c0xOQ2ZFTGlFd1hTdEVGUDN3RDlSNHhIME81Tk9McHZLMmE4K2xHZCs5UldFZDZhS2k0cWdxbVpadDhFMW5YVlRuMklUMGhzMEtXOVFxRVF4a2FHTlY2Rm9sS3BJTXVYM3c5alpNaktraUV6UjRic2JCa3lzM1BWWVUxcWVqYXlzaXMrWWVvQldiNGNzaWc1SXFQaW5yZ25rZWpEeGNrZUxzNTJjR2xqaDNiTzluQnBZd2N6VSswZjBVNUVSSm81ZWU0YVZ2NjZBM05tUGcrL3NhTjFQUjNTSWl0TEN5ejc5RVBzMlhjQXIzM3dBOTZjT3dYZS9TcGZaZEhTQ1VVaTZGVlJ3NlYzLy80NEZoQ0FDNmRQWThEUW9RQ0FJSDkvbEJRWFkvU2tTZFgycjFLcHNHUERCc2h5Y2pCdTZsUjFEWmJoWThaZzc5YXQrUGVmZnpCbDFpeU41L3ZVb0VGNGF0QWdyUHo4YzNYeDJ1cXNXTGNPbjN6empjWmoxTlE3UzVjaU16MGQzeTlaZ2c3dTdwZzFmNzc2bmtLaHdIZUxGNk9WdWJuNm1zVElDTDM2OThlRmt5ZVJFQk1EaHpadDFBVjVXem9HTUVSVmNMWnZqZGo0aEFZYnI1L1BXQnoxL3dmWEw1MUdabG95TEt3MTIzUGFtS2xVS2loS2lpRXgxdXlIOWNhd2FpYzJQZ0hPOW5WZjlhUnRBb0VBcGliR01EVXhSaHZIcXYrc0ZCWVdJVGt0QzBrcEdVaEt5VUJ5V2dhU1VqS1JtSnlPNUpTTUt1dlBGQlFVSXp3aUd1RVIwZVd1bTdjeWdjdjlNS1pkRzN1NE9ObWhyWk1kSkpLbXNkV01pS2k1Mk81L0hMc0R6dUs3cjc1b2tEZU5xSEh3R3pjR1hUemM4ZUdTWlVoT3k4VFU4VU4xUGFWR0tXanZYZ1R0M1Z2cGZUTUxDL1FmT2hTQi8vNExOdzhQWktTbDRjTEpreGpzNnd2SE5tMnE3WC9QL2ExRzdUdDFVaGVkQllCK1E0YmcycVZMdUh6dUhJeWxVb3grcG1ZbmhMNzV5U2RQWEV1TWk4T1BYM3lCMlFzV3dOM1RzOExuMW43OU5hTHYzdFY0blBmbnpxM3kvb3AxNjZCU3FiRDF6ejlSVWx3TWQwOVBxRlFxQ082dmpqNndjeWV5TWpMdzdQLzlYN25uQm84Y2lRc25UMEtsVXNGbjFDaU41OVBjTVlBaHFvS1RvdzB1aHo2NUlrQmJwSzNNTWNqWEQvYk9yakMzYWg1RnFrcUt5MzZ3TnpMV3JJNU9ZemdGS1RZdUhyMDltOWR4ajRhR0JtanJaSXUyVGs4R05TcVZDckk4T1pKU01wR1Vtb0hFbEhRa3AyUWlNVGtOTWZFcFNNL01xYkRQckp3OFpGMlBRUEQxaUhMWDdXMnQ0T2JxQkk4T2JkRzVZeHUwZDNHRXZyNW1wd2NRRVpIbWxDb1ZmdDNvajR0WEk3SG0rNjloYmNXdEtDMU5COWQyV1BQOTEzanJ3MCtSbVpXTGwyZU81N2JoeDB5YU1RTlBEUnhZN3RxRDBLRzRxQWdxbFFxK0V5Ymd6cTFiK1AySEh5Q1h5K0htNFFIZkNST3E3TGVrdUJqYk4yeEE2T1hMc0xhMXhmU1hYMWFIRWtEWkcyWFB2L3d5Vm4zMUZVNEdCaUkzT3h2UFRKOWU2WkhTOWFXSGx4ZmF0cS8rUUkvYllXRklpby9IRUYvZmF0c0tCQUtNOHZQRGljQkE3TnEwQ1NjQ0F6Rm8yRERreVdRNGQvdzRobzhkaXpidHlvZS94dzhkVW45ODl0Z3hkT3JhRldJeDR3ZitEaEJWd2NPdExmN2FXcnRBb0xiR1B2dFN2ZlhWR0xiejVHU2xBd0NNcXpsK2V2WWJpMUZhV242ZmEybXBBaUpSK1M5VDhyeGNDRVZpR0VxTXlsMmYrOEZ5bENwSzYySEdRR2hZT0daTmJqbUZ3Z1FDQVV5bHhqQ1ZHcU5qK3llRHA5eThmRVRISkNNcUxnblJzWW1JaWszR3ZaaEU1T1VYVk5oZlluSTZFcFBUY2VMc1ZRQ0FXQ3hFZXhjbmRIWnJDM2UzdHZCd2F3UGIxaGJsdmtraElxS2ErM1dqUHd3ZnFwSUFBQ0FBU1VSQlZFSnV4bUgxZHlzZ2xYSmJhRXRsYldXSk5kK3R3TnNmTGNadkcvZGg3cXp4dXA1U281S2JuWTNJbXplUm5abUpyUFIwWkdaa0FBRDh0MjNEcmsyYk1IWE9IUFRzMnhlZHVuYkY4WU1IQVFCdDI3ZUhTcVdxdE0rWXFDanMycmdSS1VsSnNMVzN4MHNMRjhMSStNbDZoNlptWnBqNzFsdjQ5ZnZ2Y2ZYaVJjVGN2WXVuL2Z6ZzJhdFhyYjRQVWltcnIvM25wV0d4Mi95OFBDVEZ4Mk9VaGl0elhEcDBnRXVIRGtpS2owZkFybDM0OTM1aFl3c3JLM2dOSGx5dTdiR0RCL0hmNmRObzI3NDlqRTFNRUhidEdqYXNYbzBaOCtacFBZQnE3QmpBRUZYQjBjNGFTa1VKRWhLVDRHQnZwK3ZwMUZoRGIrZVI1V1RDeE5SYy9ROUtxVUtCdzN2S0NuVFpPRlMraERNak5Rbi9ibHFOTWMrK0NLQ3NLTzF2WHkrQ25yNCtYbmpyYzNXN1kvdTI0dEN1RFJneWVncEdUMzBZTHFXbkpDSmcyNSt3YzNaQnAyNTk2dlE1eENja1FxVlU4SGpIUjVpYUdNT3pzeXM4T3ovY3U2dFNxWkNSbFl0N3NZbTRGNXVNZXpGSnVCZVhpT2pZWkJRVmx3L1NGQW9sYmtYRzRGWmtESERnSklDeTdVdnVibTNSdWFNTFBEcTJRY2QyYmJoMWlZaW9CcmI3SDhmRnE1RU1Yd2dBSUpXYTRMdGxTekQvN2ZkaGJuNjh4VzlIOHQrNkZWZi8rdzhBY0hqZlBnaUZRcGhaV01DcWRXdFlXRnNEQUo0YU9CQjlCZ3lBTENjSGE3NytHckZSVWVnN2FCQ0FzaG93RjArZmhwZTNON3IxNlFNTHE3THZDelBUMDNIMHdBRmNPWDhlS3BVS1hYcjB3TFE1YzZvTUZheHNiUERhaHg5aXkyKy80VjVrSlA3KzdUY2NQWEFBVHcwY2lQNURoMVo3U2xsbWVqcjA5UFFnRklsdzQyclptMXNHaHJvNXZUSXZOeGZYZzRNUkV4VUZBME5EdEhGMVJXUjRPSll2V29TQnc0WmgxRFBQSUdqdlhod05DSUNEc3pObUwxZ0FzVmlNUDM3NkNSSGg0VmoxMVZkNDdzVVhZZWZvV1AxZ3pSUURHS0lxQ0FRQzlQUjB3NVZyb1hVT1lCcXk2TzBEdGQzT1UxdWJmbDZHbURzM1lXeGlDbjBEUThoeXNsQlVXQUFEUXdsNkR4eGU2WE43TjY5Qlltd1VvaVBEMGJGcmJ3aUZRaWhLU25EM1pnaHlzekpnYWw2MnBOclZ2UnVVcGFVNGUzZ3Zob3llRENNVFV3QkFLM05MNUdSbklDSDJMb1pQbUY2bjJqbkJJYUhvNmVuRzFSblZFQWdFc0xKb0JTdUxWdWpUM1YxOVhhbFVJajRwRFRjalloQWVFWVB3aUdoRXhTUkMrZGc3TmxrNWVUaDM2UWJPWGJvQkFCQUtCT2pZd1JtOVBUdWhWemMzZUhSMGdaNzR5Wk1CaUlnSU9IVStCTHNEem1MTjkxOHpmQ0UxcWRRRTMzKzVGSzhzZkJlMjFoWXR1akJ2Qnc4UG1GbFl3TnJXVmgyNlBIcmkwSVdUSjJGalo0ZUR1M2ZqZGxnWVdwbWJZOGE4ZWVqU293Y0FvSyszTjQ0RkJDREkzeCtIOSszRE8wdVhRaWdVNHZzbFMxQlNYQXlKa1JIR1RwbUMzdjM3YXpRZmFhdFdtUHYyMjdoNCtqUU8rL3NqSlRFUnBRcUZSa2ZFQit6YWhldkJ3ZXJYNXBhV2NISnhxZUh2U08yVmxKVGcwcGt6dUhuOU91N2N2QW1oVUlqZUF3WmcrSmd4a0xacWhZVFlXQnpjdlJ0V05qYlk5TXN2dUhIMUt0cDM2b1FaOCtiQlVDSUJBTHp3Mm12NCsvZmZjVE0wRkQ4dFc0WjU3N3lETmkyMEtDOERHS0pxOU92ZEdmdVBuc0g0MGRYdmo2eUt0VjM1cERjekxSbWxDb1ZHenlwS2ltczAxcWpKYzFBZ3o2dlJNd0NnTEszYkZwNDJydTVJakkxQ25pd0h5dXhNNkJzWW9yMUhkNHllK2tLbE5XMUNMNTFHK05XTGFHVmhCWit4MDlUWHUvWDF4cjJJRzdoeTdpaUdqcGxhMW45N2Q3VHQ0SUhveUhDY1BleVBFWDdQQXlnN1FjcjNtWm5ZOGNjUE9MNS9HeWJOZWFQV244UHhVMmN4ZmtTdldqL2YwZ21GUWpnNzJNRFp3UWErUTU4Q0FCUVdGU1B5Ymh6Q0lxTnhNeUlHTjIvSElDMHp1OXh6U3BXcTdGNUVERGJ0RElTaGdUNjZkVzZQWHA0ZDBidDdSN1Ixc21Vb1JrU0VzcU9tZjFpM0hkOTk5UVZydnRBVHJLMHM4ZFZuSCtPZFJaL0ExY1d4eFI1UjdlN3BXV21SV2dCd2RuR0J0RlVyK0U2Y0NMZk9uZEhYMjd2Y1NVa096czZZTVc4ZVpMbTVTRWxNVksrQW1maS8veUV4TmhiRHhvNkZzVW5Od2srQlFBQXZiMi8wNnRjUGQyL2ZScWN1WGRUMzlQVDAwSzEzNzNJbkNUMHcyTmNYN1R0MWdrcWxncUZFZ281ZHVsUjVxcE9tckd4c05EcVpTQ2dVSW1EM2J0alkyMlAwcEVubzJiY3ZqS1VQYXpzNk9Edmp4VGZmUko1TWhvTjc5bUNJcnk5OEowNHNGeTdwR3hoZzF2ejVPSDd3SUdMdjNZTnp1NVpiTEp3QkRGRTErdlh1ak85KzJZYjBqRXhZV1dwMmxISkYzdi82ejNLdlY3ejN3aE5iaEJRbHhjaVg1Y0pBWWdSOS9iS2xqTmN2bjRFc0p3dEdKcG9Wc1FVQXo2Y0cxWGgraVRGM2taV2VVcU54SGpmbTJSZlYyNGcwa1MvTHdlNzFxd0FBNDZmUGc1Nyt3K1diSGozNzRkOU5hM0RqOGxsMUFBTUFBMGY2SVRveUhPZVA3WWZQK0dmVk5XTDZlUHZpNU1HZHVIem1DSjZlUEx2YW1qTVZTY3ZJUU9UZE8raTNhR2FObjZYS0dScm9vNnVISzdwNlBQeEhQaTB6RzdjaVloRitPeHBoa2RHNEZSbURrcEtIZ1dSaFVURXVCb2ZqWW5BNEFNRGNUSXBlbmgzUnE1c2JlbmwyaExXbFdZTi9Ia1JFdWxaU29zQ1M3OVpqenN6bmVkb1JWYXFEYXp2TW52RWNsbno3RjFaLzlTYjA5UGdqMytNV2ZQQ0IrbU1IWitkSzIwbE5UU0UxTlZXLzd0Mi9QNkRocXBmSzZPbnBsUXRmQU1CUUlzRnpMMVZjQjlLcGJWczR0VzFicHpFck1zVFhWNk1DdkNLUkNCK3RXS0UrWHJzeUpsSXAzbG15cE1KYU9FQlpBT1V6ZW5TNUU1UmFJdjV0SktxR3ZyNGVodlR2anFCakovRGNsSm9kSHdjQUh0MzdJcWZOaytueW1Lbi9oNEtDL0hMWEN1UjUrUHlONXlyc3AzUFB1bjJ4Zjl3UEg4OUhuaXdiWXJFK0FCV3lNbEtoVkNyUjNyMTd2WTVUbGQwYmZrWmVialk4ZXZSRnQ2ZktGd3l6c0xKQmEzc254TjY5aFR4WkRrenVCeXBkZXcrQWtZa3B4R0k5cENVbndQWitiUm1oVUlqaEU2Ymo3N1hMY2VsVUVJYU1tVkxqK1FRZFBZSEIvYnJ6RzVVR1lHMWhCbXN2TXd6eUtudDNxcWk0QkRkdTNVTnd5RzFjRHIyTnlLajRjc1h2c3JKbE9ITHFNbzZjdWd3QWNIYXdRYi9lblRHb2J6ZTRkMnpERXgrSXFFWFlzdXN3N0d3ZDRUZDJ0SzZuUW8yYzM3Z3h1SHcxQkgvdlBvSlowNTdXOVhTb2lhc3VmSG1nc3ZEbFVTMDVmQUVZd0JCcFpPeUkvdmowbXcyWTlzeUVjdnRITlRIdXVia1ZYdS9TZThBVDE2U3RMT0RTc1F2eVpUa29WWlJDcFN5Rm5yNEJYRDI2WWN3MHpWZVdhS0sxZ3pNU3p0MVJ2elkwTW9aYjU1N3dtN1dnWHNlcHlxZ3BjMUJVS01ma0Z4WldlSC9pOC9OaDBkcE9IYjRBZ0Vnc3hodExWc0hDK3NrdEtkMjlodUR1clZEMDdPOVQ0N2tvU2t1eFo5OEJmUDdlN0JvL1MzVm5vSytIWHA1dTZPWHBocGN3RHJsNStiaDIvUTZ1aEViZ1N1Z3RKQ1NsbDJzZm01Q0MySVFVYk50N0RCWm1waGp3VkZjTTh1cUs3bDNjV0R1R2lKcWxoS1IwL0h2b0xQNWF1MHJYVTZFbVl1R0N1Wmp6eXVzWVByaFBpOTJLUk5UWUNCVDVVWldmcjBYVUNBMTk1ZzNNbmphcXdkUDg5NWIrQXAraEl6REd0L0ppc3JwUVZGZ0FwYklVRXFPYUYrRlRxVlJRS2t1aFVxa2dGdGRzTDJuTW5YQW9sVXE0dUhXcHZuRVRjQ0R3TUk2Zk9JSVZuOHpUOVZTb0FzbXBtUWkrSG9FckliY1JIQnFCN055S2F4d1pHeG5DcTFkbkRPcnJpYWQ2ZVBCa0pTSnFOajc0WWgxNjkvYkN0R2NtNm5vcTFJUnMyL1V2TGwrNWdPVWZWL3lHSUJGcGg5aTRYWVZMZmJnQ2hraERNNmFNeE5kcmRtRFVDQitOS3BZM0ZBTkRTYTJmRlFnRTZob3FOZFdtdlVldHgyMXNsRW9sdG16ZmhmZm5UNjIrTWVtRWJXc0xqQjdtaGRIRHZLQlVxWEFyTWdabkxvVGkxTVdRY3F0ajh1V0ZPSHI2Q282ZXZnSjlmVDMwN3RZUkEvdDZZbURmcnBBYWE3Wjhsb2lvc2JrZWZoY0pLZGxZTVhHOHJxZENUY3dVdi9IWUczQUkxMjlHb2FzNzZ3WVI2Um9ER0NJTmRYVnZCd2NiTSt6NDE1L3ZQalV6Ty9iNHc4SEdERjNjRys1SVA2bzlvVUFBRDdlMjhIQnJpNWRtakVOTVhESk9YUXpGNlF1aHVIUHZZV0hyNHVJUzlWSFhQL3dpd29DbnVzSjNhRi8wNmQ0SklsSGpDVkdKaUtxemFlZGhUSjg2dVZHOUFVUk5nMUFveFBTcGs3QjVaeEJYK1JJMUFneGdpR3JndGYrYmhBV0xWbUxZWU84Nm5ZaEVqVWQ2UmdZMmI5dUIxY3NycmtORGpadEFJRUJiWnp1MGRiYkR6Q20rU0VySndKbUwxM0g2WWdodTNMcW5MdVJib2lqRmlYUFhjT0xjTlppYlNUSEN1emVlOXVrTEYyYzdIWDhHUkVSVnUzMG5EckdKNlhoNitGQmRUNFdhS04vaFB2aHI4eitJdUJzSE4xY25YVStIcUVWakRSaHFjblJWQSthQjlWc1BJaW8rRzhzKy9WQW40MVA5K21qcGwzQjFNdWNKQWMxUVZyWU1aLzY3am1PbmczRXRMTExDTnUxZEhQRzB6MU1ZTnFnWHpFeHJYa2VKaUVqYnZ2OWxHeHljM0dwMUVpUFJBMXUyNzBKaS9CMjhOVSszMjYxUFh3akYzc0F6Q0krNGg0S0NZcDNPaFpxZTQ3dC8xUFVVTk1ZYU1FVDFaUHFrRVZpd2FDWDI3QS9nTVpCTjNKNTlCNUNjbklCUDNxajVrZFhVK0ptYlNURnVaSCtNRzlrZnlhbVpDRHA1Q1VFbi9pdFhNK2JPdlhqOC9FYzgxcTcvRjE2OU9tUDBNQzk0OWZMZ01uOGlhaFNLaTB0dzR0dzFiRmozc3E2blFrM2N5R0ZETUdmZVRyejZnaC8wOVd0MjhFSjl5SkhsWStXdk8zRGk3RlcwZGJURndENmVzTE94NUwrMzFPSXdnQ0dxSVQwOU1SYS9Nd2V2ZmZBRHVyaDNRZ2RYRmpScmlpTHZSbUg5cHIreGF2bEM2T254UzJGelo5dmFBak9uK0dMRzVKRUl2eDJEd0JNWGNleE1NUExsaFFDQTBsSWx6djUzSFdmL3V3N2IxaGJ3RysyTlVjUDZzbkF2RWVuVStjdGg2TmloQTdjOVU1MVpXMXFpZzJ0N1hMZ1NEdTkrM1JwMGJJVkNpWGVYckVWcVdpWVd2ek1IUS9wM2I5RHhpUm9UUm81TlZGcEtTcm5Yc3R4Y0hObS9INFVGQlJyM1VTQ1hRNkZRVk51dXNLQUFPVmxaTlo1amMrWmdhNGszNTA3QmgwdVdJUzA5UTlmVG9ScEtTOC9Bb3MrK3dKdHpwOERCMWxMWDA2RUdKQkFJMExsVFc3dzFieHAyLy9rRkZyODlHMzE3bGwveGtweWFpYlhyLzhYVUZ4ZmpoM1U3RUIyZnJNTVpFMUZMZHY1eUdJWU1HcWoxY1ZRcUZaU2xwUTB5anJhZno4NUlxOU1ZRDhUY0NVZllsWE1vS3RUOGUrdXFLRXFLVWFyQjk5M2FOTlI3QU01ZHZ0SGc0MjdaRllTb21BUjgrOWw4aGkvVTRqR0FhWUpTRWhQeC9XZWZZZitPSGVwcnNWRlJPTHh2SDg2Zk9LRnhQd2QyN3NTeTk5NURZV0ZobGUyT0hqaUFMei80b0xiVGJiYTgrM1hETTZNSDRPMFBQNFZNbHFmcjZaQ0daTEk4dlBYaHA1ZzBabUNEdndORWpZdSt2aDZHRE9pQjVSL1B4WTdmbCtDbDU4ZWh0WldaK241aFVUSDhBODlnenV0ZjRaMGxhM0QrY2hpVWRmemhnWWhJVXlxVkNzR2hFZWpWM2JQT2ZXMWQ5dzNlbTFWNXJiTi9mbG1COTJhUGV1TDYzMnVYNDUwWkk2dnRmL1BxWmZqcHM5ZXJiSFBwZEJDV0xaeFJZVUJ5YU9kNjdOMjh0c3JuaTRzS3NXVEJWT3paOEhPbGJmWnYvUTNMRmo2UHlMRGdhdWRjblg4M3JzRmZLejlEZEdSWW5mc0NnQTllR0l0dlA5VHRWcktlM1R3UkhCcFI1eUNzSm5KaytkaTBNeERQVHZCQmV4ZkhCaHVYcUxIaXV2c21ScWxVWXNlR0RWQ3BWT2p4MUZQcTZ4N2R1c0hHM2g0bkFnUFJaK0JBbUVpbFZmYVRuNWVIYTVjdXdiTlhMeGdhR21wNzJzM1cxUEZEa1ptVmk3Yy9Xb3p2bGkyQlZNb2lubzJaVEphSHR6OWFqSDQ5M0RCMVBFK1RvSWNzekV6eDNEUERNVzJDRDg3K2R4MDdENXpFOWZDNzZ2dFhRbTdqU3NodE9OaGFZdUlvYjR3YTdnVmpDYjkyRXBIMnhDZWxRU2pXZzROOTNVOXJVeXBMb1ZRcTYyRldGVXVJdVl1MHBQZ3EyeWhLaXBHZGtZckEzUnN4N2FXM3k5MjdjRHdBaFFWeVRIaitsVXFmdnhNZWdqeFpEZ3drbFc4TjdkSnJBRTRjMkFIL0xiL2lyV1ZySVJCVVdBT3pXcEZoVnhGM0x3TE9yaDNSc1d2dld2V2hpUlh2dlZDajlrTkdUVWJmb2JXdlAram9ZQStCVUl5RXBIUTQybHZYdXArYXVCZ2NqdEpTSmJ4NmRXbVE4WWdhT3dZd1RjeVIvZnNSRngwTjc1RWo0ZENtamZxNlFDREEyTW1UOGNkUFAySFhwazJZTlg5K2xmMmNDZ3BDU1hFeExLeXNjUFhpUmZYMUhuMzdhbTN1emRYTE04Zmp0NDM3TVAvdDkvSDlsMHRoYmNVdExZMVJXbm9HM3Zyd1UvVHI0WWFYWm83VDlYU29rUktKaFBEdTF3M2UvYnJoenIxNDdENXdDa2RPWDBGSlNkbXk4WVRrREt6K2F3ODJiZy9FNVBGRDhNeG9iNWdZUzNROGF5SnFqc0lqb3RIVncxMHJmV2RucE9MUXJnM3ExekYzYmdJQXR2NzZUYmwybFYxLzl1VjNOUnBuOWVkdklUMGxBWXQvM29hbkJqK040L3UyNGNxWnd4Z3llakpzSEI1K0g2dFVsbFpialBYMjljc0FnQTZkZXlCbzk2WksyNWxJV3lFcExnbzcvMXlKVnVaV0ZiWVpPSElpakV3cWY3UHk4TCtiQVFBai9HWlVPYWU2cWk2MGVseCtYbTZkeC9UczdJR3dpSHNORnNBa3BaUnQxWGRwVy9jZ2thZzVZQURUaE53TURjV3hnQURZT1RyQ2QvejRKKzY3ZGU2TW5sNWVDTDV3QWNjQ0F1QXp1dUtFUERzekUyZVBIUU1BSE42M3I5eTlIbjM3NHR6eDQrV3VKY2JGQWNBVDF3R2cvMUN1SWhBS0JKZzdhenpNelkvamxZWHY0cXZQUG1aaDNrWW04bTRVRm4zMkJTYVBHWVFwNDRmb2VqclVSTFIzY2NSN3J6NkhsMmVPeC83RDUrRi84QXpTTXJNQkFMSjhPZjc2SndEYjl4N0Q1TEZETUduY1lCYnNKYUo2RlJlZmdqYk9UbHJwdTBDZWo5RC9UcXRmS3hRbEFGRHVXbFhYTlExZzhtVFprT1dVMVJFVWljUVlOdjUvMlBIblNnVHUyb2lacjMraWJxY3NyVHFBVWFsVXVISDVMRXpOTEdEbjVJSjF5OSt2ZHV5TEp3NVdlcS9uZ0dFd01wRmkvY3JQa0pJWSs5aGdRRnB5V1REaXYrVVgrRy81cGRxeEh2WCsxMzlxM1BiYlRVR1YzbE9wVkRoM2RCOE9iUDBkeFVXRjhPd3pDRThOcm53Ym1hYWNuUndSbjVCYTUzNDBkbiszRTFlTkVwVmhBTk5FSk1URTRKOC8vb0NCZ1FHbXYvd3l4SG9WSHg4MzhYLy9RMEpNREFMMzdvVytnUUVHRGh2MlJKdTlXN2RDSkJiajdTVkxZR3p5NUphWnZWdTNWdGgzUmRjWndEdzBkZnhRMkZwYjRPMUZIMlBPak9ud0d6ZEcxMU1pQUx2OUQyRDk1cit4Y080VTFueWhXakV6TmNIemswYmcyUW5EY09yQ05XelpkUmhSTVlrQWdIeDVJVFpzUDRRZC9zY3hhZXhnVEI0M0JLWlNZeDNQbUlpYWc5akVWQXozNmFtVnZ1MmNYUERsNy83cTEzK3ZYWTdnYzhmS1hhdnFlbTMxSGpRU1FYczI0L3JsTTBpS3V3YzdKeGNBZ0VLaGdMNkJRYVhQUmQ0SVJrNVdPZ2FQbWdRVFU3TXFnNHVheUV4THJuSVZTazFYcU5TWGpOUWtiUC85ZTl5OUdRSmphU3RNZmZGdGRQY2FYQzk5T3pzNjROaUorcWxyUTBRMXh3Q21DVWlNaThNZlAvMkVrdUppekY2d0FOWTJOcFcyTlRBMHhPeFhYOFhhYjc3QnZ1M2JrWldSZ1RHVEo2dmZWUWkrY0FIaElTRjRadnAwbUZ0V3ZsWEdaOVFvakxpL3lpWmcxeTZjUG5JRVg2MTlXQnp0c0w4L2poMnMvSjJGbHNxN1h6ZTR0blhBa3UvVzQvTFZFQ3hjTUJkV1ZmdytrL2FrWjJUZ2g5WHJrSnljZ0orWEwrUnBSMVJuWXJFUVBnTjdZc2lBSGpqMzMzVnMzQkdFeUtpeUZZTHl3aUpzMmhtRW5RZE93TzlwYjB5Wk1CUm1wcXdKUlVTMWw1Q1VEa2NIKzFvL2YzREhYK29WTEFuUmR3QUErLzc1VlgxLzNQOGVGb1J0MDhFRFN1V1RweUJWZGgwQVRoL2FqYjJQclE1NXRHQnZSU0dKU0N6RzROR1Q0Yi9sRnh6NWR3dG12UFl4QUtCVVVRS1JVZVhoOWFVemh3R1VyVng1MVBsait5dDk1bkhXdG81bzcxSCtCSjYzbHBXZmYveTlTS3o4ZEFHczdSengzb28vYWwxRHByWlVLaFhPSHQ2TGdPMS9vcmlvRU4yZThvYmY3TmRnSW0xVmIyTTRPdGdqSVNtOTN2b2pvcHBoQU5QSTNiMTFDNXZXclVOaFFRR216SnFGamwycUwyQmxZV1dGdVcrOWhkOS8vQkZuamg3RnZjaElUSm94QXc3T3pqQzN0SVJycDA0STJMVUx1N2RzS2ZmY3dHSERNRzdxMUxJWEFvRTZ0SG53ajArNXBhRU4vQTlTVStKZ1o0WFZYNzJKdjNjZndaeFhYc2Z6MDZaZ2l0LzRhdmMyVS8xUUtwWFlzY2NmbTdmdGdOK29nZmpralNuUTArT1hPcW8vUW9FQUEvdDZZc0JUWFhFeCtDWTJiRCtFVzVFeEFJQ0NnbUw4dmVjSWRnZWN3dFR4US9Ic3hPR1FTUFIxUEdNaWFvcnk1UVYxS3U1L09uQVBpb3ZLbjNSNU1tQ24rdU54LzNzWkp3SWVucWpwNk9KVzduVkYxNDFOVE5ISDJ4Y0FZTi9HRlFPR2w3MVpGM3p1R0Fya2VlclhWZWs3WkJUaTcwVmcySVRuQUpUOXU2MVNxU0FVaWlwc241dVZnZEQvVGdFQUhOcTBMM2R2MTE4L1ZUdmVBejM3K3p3UndEd3VhRTlaYlJtZmNjOCtFYjRzV3pnRGxxM3RNRy9SMXhxUCtmZ0pVbWxKOGVwckhUcjN3TndQVnFqdlphUW1ZdHR2M3lIcTFuV1ltSnJoMmJudndyUFBJSTNIMHBTcFZJcjgvUG81V3B1SWFvNC9sVFJpRjA2ZGd2L1dyVkNwVkpneWF4WjY5ZXVuOGJOV05qWlk4TUVIK1B1MzN4QVZFWUZWWDM2SmtSTW13R2ZVS015ZVB4L1gvdnNQTjY1ZHcrMGJOekRoMldjQkFQWk8ydGxuM0JMcDZZa3hhOXJUR083ZEc2disySVc5QVljd2Zlb2srQTczZ1ZoVThUY1lWRGVLMGxJRUhqbUdMZHQzd2NIR0RLdTU2b1cwVENBUXdLdVhCL3IyZE1lVmtOdFl2LzBnd201RkF5Zzd3bnJqamtEc1Azd2VMenczR3FOOCtqS0VKYUlha2N1TFlDU3BmWkh2Qjl1R3N0SlRzR3hoV1RIWngxZWw3UC9udHhyMWFXM25xQTVnWE4yN3dkVzliR3R2UkZnd0N1UjU4SnYxYXJWOUdCaEs4TndySDZoZmw5NWZwU01TVi94anljbER1MUNxVUZUYVg4LytQdVg2cTRnbVIya25STjlCK05VTE1MZXlRYS8rVDI3aHowcFBxYlFFUUdXczdSNGV1NXlXRkErUldBd0xhMXNBZ0psbGF3QVBWNzBjMlBZSFNvcUwwTjFyTVB4bXZncmplbHoxOGlnamlRU1oyYmtZOTN6VnYyZjFKVS9Pc0lmb1VReGdHakZiQndkSWpJd3dhY1lNeEVWSEkzRHYzaG85Nyt6aWdwY1dMc1NwdzRkeCtkdzVQRFZnQUFCQTM4QUFUdzBhaEp6c2JOeStjWU4xWExUSXdjNEt5eitlaStzM283QjVaeERXYjltS2lXTkhZK1N3SWJEbTFxUjZrWmFSZ2FDako3Qm4zd0c0T0xYRysvT25vb3U3aTY2blJTMklRQ0JBNys2ZDBLdGJSMXk3Y1FkL2JRM0E5WnRSQUlETTdGeDh1MllyZHUwL2lmbXpKNkozOTA0Nm5pMFJWVVNwVkNLL29CQXltUnlGUmNVb0xDcEdjWEVKQ290S1VGaFVqS0xpWWhRVkZhT29TSUhDNG1JVUZ4V2pxS1FFaFlVbFpkZExTbEJZV0l5aTRoSVVGNWRBVVZvS3BWS0YwdEpTcUpRcWxDcVZVQ3BMVWFwVVFhbFVsdDFUS2xGYXFpeDdYYXFFVXZXZ1hkbDFrVWdJb3lxT1hOWlVXUEQ1S3U5YjJ6bHFWRGhXa3hDak5oNnMwakV3ZkRKc2t1ZkpjT0hZZ1NxZno4M094SzNRUzNXZXg2R2Q2d0dVclg0UjF0T2JaWS8rdnI0ell5UXNyRzNMWGN0SVRjTFdYNy9CdmRzM0lHMWxqdW12ZklBdXZRZlV5OWlWa1JoSm9DZ3RoWDROd3lRaXFoOE1ZQnF4dHE2dStPRExMNkZTcWJCaHpab2FQejlvK0hDNGUzcGlpSzh2Qm84YzJlRDdXT21ocnU3dHNPS1RlWWk0RzRmOWg4OWp6cnlkNk9EYUhrTzlCNkJuTjg4NjdmRnVpZUlURWhFY0VvcmpwODRpOHU0ZERPN1hIWisvTnh0dXJsekZSYm9qRUFqUW8yc0hkTy95T3M1Y3ZJNTFHLzlGUW5MWjhadjNZcFB3N3RLMTZOdlRBL05tVFVCYkoxc2R6NWFvK1ZFcWxjakp6VWQyYmg3eTh1U1E1UmRBbGk5SFhuNEJaSGx5NU1zTGtaZjM4RnJaTHpueThncVFYMUJZL1FCTjFQVkxaOVFmbnpxMEcrMDZkb1dqU3dmMXRVSjVmbzFxcWRRM2RRQlRRZGdVdUhzamlnb0xJREUyUVVGK1hvWFAzd20vaGp2aDErbzBoK2lJTU53TStROW1scTN4MVAwVlBnM2gwcWxBM0x0OUF3QWd5OG5DK2grWGFQVGN4eXMzcTFmUTFJWlFLTUMremN0ci9YeE5iTmgyQ091M3NXNGswUU1NWUJvNVBmMnkyZ0VyMXExVFgwdFBTY0UzbjM0S24xR2o0RHR4NGhQUFpHVmtZUG1ISDBKZi8ySGRnUWZoUzNwcUt1N2N1Z1VBaUk4cHExbHc0ZFFwZFRzdmIrLzYveVJJemMzVkNXKzVPdUhWRi94dzRVbzR6bDIrakExYi9vWkFLSVpuWnc4NE96bkMyZEVCamc3Mk1KVktZU1NSUUdJa2dWNGx5M0ticXhLRkFnWHlBc2dMQ3BBcmt5RStJUkd4OFFtSWpZdEhhRmc0VkVvRmVucTZZZnlJWHZENllBYjA5Zmt1RGpVZUFvRUFnN3c4NGRXN00vWWVQSTJOMndNaHk1Y0RBQzRHaCtQUzFac1lNNkkvWG5odU5BdjFFbFZEcFZJaFgxNkl6T3pjc2w5Wk1tUm01U0lyVzRiTWJObjk2MlhYc25Oa1VLcFV1cDV5dlRIUTA0TzhRQTVUcWJUV2ZXU2tKaUhxOW5VWW1VZ2h6NVBoM0JGL0hQUC9CNjh1L2hGV05tVnYvc2h5c21wVVM2VXFLcFVLTVhkdUl2enFCZmlNZTFhalovSmtPUUFBSStQeW4yZHlRZ3pPSDlzUFc4ZTJhTlBldmNKanBlMmQyOEhWdlJzR1BmMU1sV09zLzJFeHpLMHFQOFFpWUVmWnFwUVJFNTZyZEN1VU5oaExXNm0zS1dWbnBLR2t1T2lKYlV0NitnWXdzN1F1MTBiZm9QWmIwd3JrQlRDcVlMVVJFVFdNbHZWVFhUT1JtVkgyanFxWmhVV0Y5MHVLaXdFOERHOGVGWGZ2SHZZOFZuejMwZGNQQXBoakFRRTRGaEJRcnQzN2MrZldmdEpVanI2K0hyejdkWU4zdjI1UXFWUklTRXBIV01ROXhDZWs0dGlKTUNRa3BTTS92d0R5Z2lMSUN3dWdVQ2gxUGVVR0pSWUxZV1FvZ1pIRUFNYkdFampZV2NIWnZqVjZlenBoMW1Sdk9OaFpjVVVYTlhwNlloRW1qeHVDa1VQN1lOT09JT3dKT0ZXMjNVQ2x3cjZnc3poNTdocm16NW1Ja1VQNjhNOHp0Vmp5d2lLa3BtWWlPUzBMeVdtWlNFbkpSSEo2SmxMVHNwQ1psWXVNN0Z5VWxGUmUvNk8rQ0FRQ21CaEpZR0lpZ2NUUUFJWUcrakF3MElPQnZoNE1EUFJocUs4UGZYMDlHQnJxd1VCUEQvb0crbVgzOVBWaCtFZzdBd005R09qcFF5d1dRaWdzTzlCQUpCUkNJQlJBSkJTVlhST1ZYUk1LaFJDSnl0cUpoQ0lJQlVJSVJmYy9GZ253M0x3bGtCY1UxQ21BdVhqaUlQVDBEZERldlR0Q0w1M0duSVZMOE5ObnIrT1A3ejdHNjUrVmhTNTEzWUpVWEZTSTBwS3lPaTZmTFppSy9QdUJpcVlCVEU1bTJZazhaaGJXNWE1Zk8zOGN5dEpTVEp3eEh5RVhUNnF2WDc5OEJrbXg5d0FBWFhxVmJkZTVmS3JxWTZrZnRBdmFYVlprMTg3WkJWMTdEMVRmajdwMUhRQ3c0OCtWMlBIbnlrcjdlYlNJN3VQZVdQb3puRnpjcXB6SDR3YjUrbUdRcng5S0ZRcDg5dXBVMkRnNDQ4Mmxxd0dVaFMxZnZEa2RYWG9Qd1BUN05XNSsvbndob2lQQ0t0eXVwU2w1UVFHTUpKVWYrVTFFMnNVQXBnbUtpNDRHQU5nNU9sWjR2L2grQUtOdmFQakV2UjU5KzZKSDM3NEFnTVA3OXVISS92M2xWdGM4ME1IZEhaMjZkZ1VBaEllRTRPN3QydzlQU0FKdzYvcDFSTjY4V2FmUGc4b0lCQUk0Mmx2RDBkNjYrc1pFMU9TWW1oaGp3UncvVFBBZGlGODM3Y1BwaXlFQWdOeThmQ3hmdFFXQkovN0QyL09laFlPZGxZNW5TbFQvOHZJTGtKeWFnYVRVREtTa1ppRWxQUXZKcVpsSVRpMExXWEx6OHV0MVBGTVRZNWliU1NHVlNtQmlKSUhVMkFnbUptWC9pcUg4THdBQUlBQkpSRUZVTlRhV3dNVFlDRklUdzdMcjZ0ZEdrRWdNSUd4a1FhaXhrUVF5V1I1c1c5ZHVxMGxSWVFIT0g5MFBqeDU5MVNjTTJUaTBnZC9NVjNIKzJING83b2NtSmNWRnVIc3pwTWI5M3d6NUR4ZU9CU0RpeGhXVUZCY0JBRXlrcmRESGV5UTh1bnRwSEJKa3BDUUNBTXl0eW4rZVBmb05SYjRzQiswOXVwY1BZQzZkUWZDNVl6V2U3Nk42OXZjcEY4QTh1dXFrTW84WDBYMmNubjd0UTQyYjF5NmlJRCt2M0tsSDhkR1JBQUI3cDRkMTdZb0tDaUFVaWVxMFNpZFhKb094TVZmQUVPa0tBNWdtNkVad01Bd05EZUhnN0Z6aC9hS0NzbXJqaGhVRU1KcVk4T3l6Y0d6YkZzNHVaVi93YzdLeWNQZjJiUXdjOXJBaXZITzdkdkRvMXExVy9STVJ0VVNPOXRaWSt2NEx1SG85RXQrdjI0YjR4RFFBd05YcmtYaGg0WExNblBvMHBvMzNnVmpNMDVLb2FWRXFsVWhPelVSY1lpcGk0MU1SbDVpQ21JUVV4Q1drSWl0YlZ1ZitqWTBNWVdsbUNqTnpLU3pNVEdGaEpvVzVtYW42NDdMWFVwaTFra0pQM0h4T0duU3dzMEo4UWlJNnVMYXIxZk9uQS9lZ1FKNkgzb05HSXZqc1VmWDEzb05Hb0dkL0gzV2gyZXlNTkt6OTh0MGE5My9yMm44SUN6NEhXNGMyeU01S1I2RThIKyt1K0wzS1p3cmwrVGgxYURkR1BqTkRmZTFCMEdEblhQN3p0SEZvZ3drejVsZmExK01uT21tcW9oVXNtcTRBZXJ5SWJuMzVmL2J1TzY3cXN2MEQrT2NNOWxBMk1wUWhLQ0NJNEVCVTNIc2t6c2RNelphVmxkbGptZjNLYkdkbVdUMW1Oc3pTaHBxYUM3Zml3STBpQ0FySzNsdlo0NHpmSCtqUkkrc0FCdzdqODM2OW50ZnpIZmQ5ZjY5RGlsOHU3dnU2eng3ZEE0RkFBSy8rRDBzQjNMcCtDUURnMU5OVGNhMml2TFJKczErQXFqcDZUUGdUYVE0VE1HMU1kR1FrMHBLVDBXL1FvRnF6M3lVbFZiVUdkQnFaZ0ZGbFY2U3VqbzZLQkEwUkVhbXVqNmNMZnZscU9iYitjeFIvN2o0S3FWU0dpb3BLL0x4MUg0NmZ2b0kzWDU0RE45ZHVtZzZUcUpyUzBnb2twV1lpS1MwVHlTbFpTRXJMUkdKS0psTFRzeHU5VEVoWFZ3Zlc1aWF3c2pTRmxZVXByQ3hNWUdWaENtc0xVNWlaR2NPMGsxR0hyZlBWMWNZU1NTbXBqZXBiWEhnUEovZHZnNWxsRjdqMjhsVkt3QUJRMnVYSHhOd0s4MTk3citwRUxzYzM3NzhLRHg5L2pKcjZwRktmYjFZcWJ6SHQ3VGNNdm9OSG82dHpENngrNnhtVWxkUTltNm1vNEM1Kyt1SWRwQ2ZIWWVESWlURHFaQXE1WEk3WW05ZXJaZ1BYc0h4SExHNS8vKzNMeTBweE1mZ2c1SEk1aG82Zmp2QkxaM0FuS2d5K2cwWXA2dkpJcFJKRVhqMFBmVU1qMkRzOTNEMnZyTFNreVFtWXBKUlVkTFZwZkFGZkltb2FKbURha01KNzk3RGp0OThnRW9zeGJHenRGZHJ2NWVjREFBd01WUy91V0Z4WWlJaXJWK0UzZEdpVDR5UWlvcnBwYTJ2aG1TY25ZTVRnUGxpellSdWlvcXZxR2NRbnBXUHhpcTh4YlVJQW5wODNHVG9kOUFkUDByemMvQUxjaVUvQm5ZUTAzSWxQUVd4OEtsTFNzeUZ2WUpGYmZWMGQyTnBZd3RyQ0ZGYVdKckF5TjRHVnBVblZ1WVVwakF6MVdRT3BGdloyVnJnU250eW92dG82dWhDS1JCZzJjU2FFd3RwbjFYMithVDhFQXFIaWwzb1BraWlXWGV5cTFUTjUwUFlCeHg2OVZJNG5Kek1OUDMzeERuS3owakI4MG13WUdwc0FBR0p2aHFQZ2JoN3NuWHJBMEtpVFNtTk5tUFVNaGsyWWliQUx3ZGk2L2xPVll3Q0FMellmeEJzZmI0QytZZVByNmpURnZid2NmTHhrTGtwTGl0REhmd1NLQ3U5aHp4OGJJTmJTeHZpWkN4WHRJaTZIb1BCZVBnYVBtYXIwMzYrOHRBUkd4cDJiRkVOU2NncjZlbkhYU0NKTllRS21qY2pPek1TbWI3OUY0YjE3bURoakJzeXRhcTdrTHBQSmNQM3laUWdFQWxqWjFMMjFzVnhXVmRqMXpMRmpPSDdnQU13c0xabUFJU0pxUVE1ZHUrQzdUNWRnMytGeitHbkxYaFNYbGtFdWwyUG5nVk1JdlI2TmQ5K1lEMmNIVzAySFNlMllUQ1pEU25vMjdzU25JalkrRmJmalUzRW5JYVZCUzRjRUFnR3NMRXpRMWRZSzlyYVc2R3ByZWYvWUNxYWRqWmhnYVNSM1Z3ZjgrbmZqbHRsb2FldGczUFFGR0RCMGZJMzNMNTg1Z3Z6c3pHclhTNHFyL3J1bkpzVXFDdGJXNU5FbFJIV1JTYVVBZ0c5WHZZYXlraUpNZS9wVitJK2NES0JxeDZTZzdiOEFBTXBLaTFGYVVnUTkvZnAvZWRqWnpCS2R6U3doRklrd0pyRG1PSTdzM2dKOVEyTU1IdjJFMG5XQlVBaWJiczVWYlhadHdiVUxKMVg2SEEva1pXZGc5VnZQMU52dTBXVktDYmVqRUJ5MEEwQlZ3V0lUY3l1TW03RUEzbjdEOE12YWQzRXZMd2VUbjF5azJPbElKcFBoNkw5YklSQUk0RGRpb21JY1NXVUZKSkpLNk9nWk5Dam14NFZIUm1IQkRPNTZTcVFwVE1DMGNtVmxaUWc1Y1FJbmdvSWdxYXpFeUFrVEVEQjZ0T0xlMWg5K2dLR3hNWFIwZENBVWlaQnc1dzdTa3BQUnUxOC82QnZVL2cxYUpwTWhKaW9LQUxCL3h3NDR1YnBpMG93WkxmS1ppSWpvSWFGQWdDZkdEWUovZnc5ODk5TXVSWkhlaEpRTXZQVFdXanozMUdUTW1EeXMxUlVJcGJZcE43OEFVZEVKaUl5T3g0M29PTVRHcDZHc3ZFS2x2bHBhWWpqWWQwRTNPeXQwdGJPRXZZMFZ1dGxad2NiYW5MTzFtb0ZkRnd2SUpKVklUVXVIclUyWEJ2Y2Y5Rmp5NFZGWFRoOUI3SzN3V3UvSFJJUWlKaUswMXZ1cUpHQXF5c3VRbjV1bE9KNy8ya3IwOHZWWDNEOS9ZaitTWW05QktCSWhPejBGbTc5ZWhlZVhmNmJ5c2lOck93ZFkyem5VZU8vSTdpMHdNREt1TTg3Q2UzbklUazlSNlZrUFNDVVNsZnZjeTgvQjVuVWZJRGt1R2dCZ2FXT1BrVlBtb0kvZmNGUldWbURMZHg4aktUWWEvWWFNd2REeDB4WDlRbzc4aTh6VVJIajdEWVcxN2NQbHFLVWxSUUFBUGYzR0oyQlNVdE1nbDBsWUE0WklnNWlBYWNVcXlzdnh6VWNmSVM4bkI4YWRPeVB3eVNlVkN0L3E2dW9pS3lNRGQyN2RVa3dKMXRiUlFWOS9mMHlaUGJ2ZThRVUNBUXlOalRGNTVreDQ5Ky9mYkorRGlJanFaMkhhR1IrOHRSQkhUbDNHTnovdFFHbHBCU29sVW16WS9DOHVYWTNDMjY4OUJYTlQxYWJvRXdHQVZDcERYR0lxYnR5cVNyaEVSc2NqSXl0UHBiN0dSZ1p3Y2JSRmQwYzdkTC8vLy9ZMmxoQ0pXQ1M2cFFnRUF2aDR1U0kwTEx4UkNaaTZ2UFIvWDFhN2xwdVZobTlYTFVFbkV6UGN6Y3VCdG80dW5udnpFNlVrUUVOY1BuTUVNcWtVZWdhR2VQYU5qK0RnNnFHNGR5Y3FESHUyYklCQUlNQXpiM3lJVTBFN2NUdnlLdjdlK0FYbXZ2eE9pOHlhbXI1d0NhWXZYS0p5KzJYenhxaThaVGNBR0hVeXhiMjhiRmpaZHNPb0o1NkV0OTh3Q0FRQzVHU200ZGV2MzBkbWFpSmNQSHd3NDVuWEZYM1NrK054WVBzbTZPanFZZUxzNTVUR0t5NnFtcDJrMjRRRXpOWHI0ZkR4Y3VXc05DSU5ZZ0ttRmRQVzBjR3NwNTlHYWxJU0JnUUVRRXVyK204RTN2bjhjOGpsY2tqdlQvRVVxN2d0blZBb3hKUFBQdytSU0FUanprMWJTMHBFUk9vaEVBZ3dkbGgvOU9ycGpFL1gvWTZvbUFRQVFHaDRESjU5ZlRXV0xaNk5JUU80QXgzVnJLU3NIT0dSc2JoeE14YVIwWW00ZFNkUnBka3R0bDNNMGQzUkRzNE90bkJ4dElPem93M01UVHJ4aDdSV1lHQmZEK3cvZmhaVEp0UmUrMDhkWWlKQ3NlM250WkJLSlhocThmOUJVbG1CSHo1L0MvLzc4SFZNblAwcy9JWlBiUENmaDc2RFIrUEs2U09ZT3Y5bGRPdnVycmgrTSt3aXRxNy9GRktwQktNRG4wSlByMzdvNnRRVDYxWXVSdGlGVXpDenRGR3FoOUpRVW1uakNrS3JtMUFveEtJVlg4Q3lpNzNTMSs3TTRkM0lURTFFLzZIak1IM2hheENKcXQ3ZEMvSno4Y3ZhOXlDcHJNQVRUeTJCaWJseXVZRzhySFFBUUNmVHhzOWVPWGs2QkZORyt6YTZQeEUxSFJNd3JaeWppd3NjWFZ6cWJDTVFDRlJPdkR6S3hNeE1wWFlUWjh6QVJDNVBJaUpxTWJiV1p2am00eVhZc3VNUXR2NXpCREs1SEFWRnhWaTVlaE9lR0RjSWk1K1ozcTYyMjZYR3FaUkljVE02QVZjalluQWwvQlp1M1U2Q1ZDcXJzNCtCbmk3Y2V6akN2VWMzOU9yaENEZFhCeGpvTjI3WFJHcCtBL3Q2WU8wUDI1Q1Rtd2R6TTFPMWppMlRTbkV6N0NMT256aUFXK0dYMGRuTUVpK3RXQU5MbTZvQ3JhOS91QjUvZlA4NWR2NzZMVUtPN01HQTRSUFFlOEJRR0hldWlxTzhyQlFDZ1FDVkZlVW92SmV2dExNU0FPam82dUdWOTljcEVnd3ltUXpCQjdiajRJNWZJWmZMTVhqTVZJeWROaDhBb0c5b2hLZGZYNFZ2VjcyRzQzdi9ncVZOVi9nT0dxblM1NmdvTDBOWlNUSDBEWTBnRklvVU96N3BHeGlyNWV2VUZGWTJYYXRkZTJMdWkzQjA3UVZ2djRkMUYvTnlNckh4cytXNG01dUZBY1BHdzl0dktESlRFMkZzWWdZZEhUMFVGdVRqeEw2L0FRRDJqajBhRlV0MmJpNXV4OTdCd0JYekcvZGhpRWd0bUlDaE5rWFd3TjBYaUlqYUtyRllpSVZ6SnFDdmQwOTh1bTRMTXJLcmxvN3NPUlNDT3dtcCtPRE5aMkZtb3ZrZk1Lamx5T1J5eENXa0lqUThCbGZEWXhBZUZWdnZESmV1dGxidzZPRUE5eDRPNk5YVENWM3RyRmhQcUEzUjF0YkNNSDl2SERrUmpDZG5UbFBMbUlsM29uRHMzejhSRngyQjhySlNhR25yWU9qNDZSZzk5U21sNVMybUZ0WlkvTzVhWEFnT3d2RzlmMkhQMWczWXMzVUR6SzFzc09TRC8rSFc5VXY0WThQbml2WmQ3QjJyUGV0QjhpVXpMUWwvZlA4WjBoSmpJUlFLTWZFL3oySFloSmxLYlcyNk9tSGFnbGV3L2VldmNIREhKdlFlRUtCU1BaaThuRXg4K2ZiejFhNTNkMitkc3dXRklwRlM4dVYyNURYOHNmNVRGQlhlZzFmL0laais5R3ZJejgzQ21obytrN21WRFR6N0RtclVjNDhjRDhiUWdkN1EwdUtQZjBTYXhMK0IxS2FrWitRQ0FQVDBkRFFjQ1JGUnkvQjBjOExQWHkvSDJoKzI0ZVRacXdDQXlGc0pXTFJzRFQ1NDgxbDQ5SFRRYklEVXJPNFdGT0ZpYUJRdWhFYmlhc1J0RkJRVzE5cFdLQlNpWi9ldThQRjBRUzgzSjdpNWRvT3hZZE4yVENITm16VGFIeXZYL0liWjA1NkFTTlQwbVc5V050MlFrbkFIWGV3ZDBidC9BSHdIajRLK1ljM0pYS0ZJQlArUmt6Rmc2SGhFWEFsQitLWFRNTEd3Z3A2QkljeTcyS0dUaVRtRUloRTZtMXBnMHB6cUNZTUhPcGxVTFpzeHQ3YkZyR2ZmZ0ZOUHp4cmI5Ujg2RG5kenM5RjN5R2lWaS9GYWRyRkhGM3NuU0NvcklJY2Nlbm9HNk83dWpWRlBQS2xTZjAwcktyaUw0cUlDREJnK0FkTVh2QXFoU0FSVEMydDBkZTZCc3RJU1NDb3JvYTJ0QXpzblY0eWZ1VkN4WlhoRFNLUlM3TjUzQUIrOTliVDZQd0FSTlloQVVoekhLUVhVWmdTSFhNTUhhemRqL1dldnc3MUg5ZCswRUJHMVYzSzVIUC9zTzRVZmZ0OERtYXhxbVlsWUxNUnJ6ODNBNURHTis0MG90VDV5dVJ6SmFWa0l1WHdENXkvZlFPU3QrRHBuZnpwMjdRSWZMMWY0ZUxxaWQ2L3VNTkRqY3FMMjZLMFBmOENJNGFNeGNld290WXduazBxckxSbHFib1gzOHFHbmJ3Q3hsbmFEKzVZVUZhQ3NyQlNtajlWRmFTOVNFKzdBMXFGN3M0MS80UEJSbkF3K2h0WHZ2ZGhzejZqTmI5c09ZZk8yZ3ppNTY1c1dmemFSSm9rTm5HcWNic29aTU5SbVZFcWsyTHJ6S0p3ZGJOSFQxVUhUNFJBUnRTaUJRSUNaVTRiQnhja1dxOWI4aW51RnhaQklaUGpxaCsySWlVM0JhODlONTlUeU5rb3FsU0h5Vmp4Q0xrZmczSlViU0VuTHJyVnRGeXN6K0hpNndzZkxGWDE2dWNDa3MxRUxSa3FhTW0vbUdIengvUTZNSHowQ1FtSFRkNkpxNmVRTEFCaDFNbWwwWDMxRDQxcG42YlFIelpsOGtjbGsrR1A3VGl4L2VWYXpQWU9JVk1jM05Xb1RLaVZTck4rMEU0a3A2ZGk0NWsydVh5Y2l0U291TGNQMmYwL2c3S1VJcEdYbW9xeXNYTk1oTmNqK28rZXcvK2c1VFlkQnpVUlBWd2VlYms1NFlkNWtPRHZZYWpvYzBnQlBOeWZZV25YR2puLzNZdmEwcVpvT2g5cVFIYnYzd3RhcU0zcTVjZVk0VVd2QUJBeTFXaks1SE9rWnViZ2RsNHl0TzQ4aU1TVWRTNTZmQ2FkdU5wb09qWWpha2REd0dLeFoveWN5cy9NMUhRcFJqVXJMeW5IcDJrMGtwbVRnemNWUHd0ZkxWZE1oa1FhOCt1eDBMRjZ4RGlPSEJxaDlSeVJxbjNKeWM3RjEydzZzLzN5cHBrTWhvdnVZZ0drQnc2Y3QwWFFJYlo2emd5MDJybm1UeVJjaVVxdlE4QmdzVzdWZTAyRVFxU1F6T3gvTFZxM0gyZzhXdzhlVFNaaU94cmFMT2FhT0c0U3YxLytBVDFhK28rbHdxQTM0ZXYxR0JJNGZERnRyTTAySFFrVDNNUUhUQXA2ZVBWN1RJYlJaZW5vNjZOWERBVDFkSGJqc2lJalVxcmkwREd2Vy82azR0N1F3eDB2UExZUzNaeStZbVRhK1ZnR1JPdVhtNVNNczRnYSsvK2xYWk9ma0FBQysrTitmK0dYZDJ5eTQyd0hOblQ0YWkxZXN3Kzc5UVFpY05FSFQ0VkFydG52ZkFXUmtwT0s5SlRQcmIweEVMWVlKbUJhd1lQWTRUWWRBUkVTUDJmN3ZDY1d5SXd0emMyejYvaHNZRzdHZ0tiVXVacVltR0RsMENQcjVlR1BoUzB1UW5aT0R6T3g4YlAvM0JCYk80US9nSFkyV2xoanZMMXVJVjkvK0dyM2Nlc0xGMlVuVElWRXJkRHMyRHB1My9JbnZQbC9LNHV4RXJVelR5NmdURVJHMVFXY3ZSU2lPWDM1K0laTXYxS29aR3huaDVlY1hLczVETHQvUVlEU2tTYmJXWm5oOTBVeTg4OEVueU03SjFYUTQxTXBrNStSaXhhcVA4ZnFpbVZ4NjFNd3kwOUpRWEZoWTQ3M2lvaUpjdjN5NVNlTmZ2WEFCeDRPQ0lLbXNiTkk0QUZCUlhnNnBSRkxyL2V5TURFanF1RS9xd3dRTUVSRjFTR21aRDM5dzhmYnNwY0ZJaUZUVHU1ZUg0amd0cy9hdHFxbjlDeGpZRzlNbURNSi8zMW1Kd3NJaVRZZERyVVJoWVJIZWVHY2xwazhjaklDQnZUVWRUcnUzL2JmZnNIbDl6WFhremdjSDQ4K2ZmMFpTZkh5anhwYkpaRGl5ZHk5dVhMMEtzWlpXZy9zbnhNWkNLcFVxenQ5NzdUVWNPM0JBY1I1NzY1WWlJVk5jV0lndjMzOGZ1Ly80bzFHeFVzTndUaG9SRVhWSWoyNDF6Wm92MUJZOHV2Tk5hV21GQmlPaDFtRFdsT0hJeXkvQWYvL3ZmYXo5NUFNWUdSbHFPaVRTb01MQ0l2ejMvOTdId0Q2dW1EVmx1S2JEYVJYKzNyUUoxeTVlYk5JWXF6ZHVyUEY2Y1dFaFVoTVRNV25tVE56THI3NkxvcGV2TDA0ZE9ZSmorL2RqK2xOUDFUaUdvYkV4UkNKUmpmY2lRa09SbjV1TDhZR0JEWTQ1UFNVRlA2eFpnejREQm1EMndvWFY3aWZHeGVHWDc3N0RVeSs4QVBmZXZaR1NsQVFBY09yUm84SFBvb1pqQW9hSWlJaUlxQTE2WWY0VS9QVDdQcno4MytYNDZ0TVBZV0hPSlNjZFVYWk9MdDU0WnlVRzluSEY4L01uYXpxY1ZzUEQyeHNtWm8zN08zSGgxQ21VRkJmWGV2OW1SQVNFUWlFOGZYM3g2ZkxsdGJhTHZuRURuNzc5ZG8zM2xyejdMbXpzN1hGNHo1NXE5OEpEUXlFVUNwR1drb0tNdERTVll2WUxDRUFuRXhOMHNiUERpUEhqY1R3b0NCYlcxaGd4L3VHR01QbTV1Zmo5KysvUnc4TUQ3cjJyWmtrbDNya0RvVkNJbmg0ZXRRMU5hc1FFREJFUkVSRlJHeVFVQ0xCb3dSU1ltSnpFUzB2ZnhHZXIzbVZoM2c3bWRtd2NWcXo2R0RNbURzSE1LY00wSFU2cjR1bmpBMDhmbjBiMWpRZ05yVE1CYytYY09YaDRlNk5UNTg3NDZOdHZHL1VNTFcxdEFNQ0pvS0JhMndRZk9xVHllRzZlbnVoa1VqV2pkL1NVS1Nncks2djIrYVZTS2F4c2JURmovbnpGdGFqd2NCaDE2b1RJNjlkckhOZlR4d2Q2K3ZvcXgwRjFZd0tHaUlpSWlLZ05telZsT0t3dFRQSGZGZTlpNGJ5NUNKdzhVZE1oVVF2WXRmY0FObS85RTBzWHpXVE5sMXBrWjJTZ3NySVNOdmIyYWhzek56c2JDWGZ1WU01enp3RUF0SFYwRUJrV2h0ODNiRkNwLytQTG1oNC9YNzk2TmU3bDVXSDVKNTlBSkc3NGorc1BsbDNaT3pnZ0pTRUJLUWtKQUlDTTFGUWt4OGVqbjc4L1lpSWo0ZWJsaGVMQ1FxU25wQUFBZG03WlV1TjRYWjJjbUlCUkl5WmdpSWlJaUlqYXVJQ0J2ZUhzWUlzUDFtN0dsV3ZYc1hUeElwZzNjdmtGdFc0NXVibjRldjFHWkdTazRuK2ZMK1Z1UjNYNDdmdnZrWjJaV1dzdGw4WTRjK3dZNUhJNXhEVWtSNTVmdWhTZE9uZXVzZCsxaXhkeHZJN1pMZ0FRRXhXRnBMZzRUSm81VXluNThzL3Z2K055U0loS24rUHZUWnRxdkI1MS9UcWlIcG5sc3ZUOTkzRWxKQVFBOE1FMzMwQlhWMWR4NzlQbHkySFV1VE5lWGJHaTN1ZFJ3ekFCUTBSRVJFVFVEdGgyTWNmNnoxN0huN3VPWWVGTHIrR3AyVE14TTNBS2hFSnVmTm9leUdReTdOaTlGMXUzN1VEZytNRjRiOGxNYUdueHg3bVdWRlJZcUVoYTFNVE13cUxXdWpPR3hzYjFqbjk4LzM0WUdCcGl3SkFoalk3eDBTUk5Xbkl5ZnYzZi8xQnc5eTZHakJvRkh6OC94V3lnMHBJU1hEbDNEZ0JRVVZhbVNNRElaRElVRmhUQTN0R3gwVEZRN2ZnM2xvaUlpSWlvbmREU0VtUEI3SEVZRmRBWDMvMnlFM3VDRG1IdXJPa1lPMm9FeExYc3VFS3RtMFFxeGVGakovREg5cDJ3dGVxTTlaejEwbUExRmJxdFMzRlJ6ZHU3bnp4NEVISzV2TlorbjcvelRvT2U4NmpvR3plUUVCdUw4WUdCME5iUmFmUTRENFNlUDQvZGYvNkpYbjM2NE5yRml3ZzlmeDduZ29NeFpkWXMrQTBkaXFQNzlxRzBwQVFBa0plYkMrUDdNM2Z1NXVWQkpwUEJ6TUtpeVRGUWRVekFFQkVSRVJHMU03WmR6UEg1dTRzUWNUTU9XLzg1Z3MxLy9JMnBreVpnek1oaHNPRFNwRFloT3pjWFI0NEhZL2UrQTNDMHQ4VHlsMmVobHh0bkpUUkdYWVZ1VlpXWm5vNXpKMC9DZi9od25EMStYT21lcGJVMVJrMmFCSGN2cjFxVEp6bFpXVWhKVEt4MS9NTjc5a0Rmd0FBREFnSWdrOGxxYkZQYjlVZG51ZDI3ZXhkNy8vNGJrV0ZoR0RWcEVrWk9uSWhyRnkvQ0x5QUF1bnA2MlBQMzMwaExUc2JkdkR6NCtQbmg2b1VMU0UxTWhJT3pNd0FvYXNKWTI5clcvc1dnUm1NQ2hvaUlpSWlvbmZKMGM4THE5MTVFVEd3eTloODlqNFV2L2dNWDUrNFlIakFJUHIyOVlHZHJvK2tRNlJFcHFXbTRlajBjSjArSDRIYnNIUXdkNkkyUDNub2FyczdxS3lMYkVUVzBCc3lYSzFjaU96TlQ2ZHJwSTBkZ2FHeU1RU05HS0JJd3BTVWxLQ29vQUFCNDkrdFg1NWptbHBZd3Q3UkVka1lHZ0tvbFNRK0syMWFVbHlNMUtRa0FzR3JwMGxySFdQSFNTelZlZi9ENUpCSUoxbjM0SVhUMTlQRENHMi9BeWRYMVlTT0JBRVBIamtVWGUzdWNPWG9VMCtmUGg1R3hNYUxDd3BBUUc0dEJJMFlBQUJMajRnQ0FTNUNhQ1JNd1JFUkVSRVR0bkt1elBkNXd0c2NyendUaVFtZ1V6bDI1Z3QvKytCTUNvUmhlSHU3b2FtK0hybmEyc0xPMWdiR1JFZlQxOUtDbnJ3ZXRSdXpDUXJXcmxFaFFXbEtLa3RKU0ZCUVdJaVUxRFVrcHFVaEtUa0Y0WkJUa01nbDh2Rnd4WmJRdi9ONmVCMjF0TFUySDNDSDFHelFJUllXRlN0ZTY5K3dKVnc4UHhmYlJRTlV5bjMzYnR6ZnFHWUZ6NThJdklBQUFJQktMTVQ0d3NOYTJFZGV1SVNVaG9jNDJBQ0FXaXpGendRSzR1THREUzBzTE1WRlIyTHR0RzE1Y3RneU9MaTRBQUZkM2Q3aTZ1eXY2T0xxNkl2ckdEVWdrRW9qRllzUkVSc0tvVXlkWVdGazE2bk5SM2ZnZGxZaUlpSWlvZzlEVzFrTEF3TjRJR05nYmNya2NxZWs1aUl5SlIwcHFGazRFUnlJMVBRZkZ4YVVvS1MxSFNWa3BKSkthbHp4UTQ0akZRdWpyNmtGZlR3Y0dCbnF3N1dLT3JqYVc2T3RsandVekFtRGJ4UndDZ1VEVFlYWjRROGVPclhiTnEyOWZpRVFpRk42ZjhmS29oc3l3a1ZSVzR2OWVlVVhwbWtna3dyQng0MnJ0azVPVmhaU0VoRHJiUENBVWlSQVZGZ1lBT0g3Z0FIS3pzcENka1lHQ3UzZVYydlcrUDJQSHpjc0xOOFBERVhYOU9xeHNiSkNla29JQjl4TkRwSDVNd0JBUkVSRVJkVUFDZ1FCMk5oYXdzMkd4VGFLYXBDVW5ReWdVd3RyV0ZxSWFpbGhyYTJ2RDBOZ1krYm01a0ZSV3FqU21pYms1REkyTmxXYlNxTlArN2R1ckxaL2F1WFZydFhZUEVqQmV2cjdZdDIwYlRoMDVBdHV1WFFFQVBuNSt6UkliTVFGRFJFUkVSRVJFVkUxNGFDaE9IanlJWjE1N0RUMDhQS3JkN3o5a0NQb1BHWUoxSDMya0tGNWJuOVViTitLOU5XdlVIYXJDc2c4L1JGNU9Ecjc2NEFPNHVMbGh3Y3N2Sys1SkpCS3NmZjk5ZERJeFVWelQwOWVIcjc4L0xwdzZoZFRFUk5oMjY2WW95RXZxeHdRTUVSRVJFUkVSMFdOeTdzOGtNYmUwckxQZDYrKzlWKzFhV25JeXZ2bjRZenk5ZURIY3ZMeHE3TGZoaXkrUUVCdXJjanpMRnkycTgvN3FqUnNobDh2eDk2Wk5xS3lvZ0p1WEYrUnl1V0paMjRGLy9rRitiaTcrOCt5elN2MkdqaG1EQzZkT1FTNlhZOFQ0OFNySFF3M0hCQXdSRVJFUkVSRzFPNEw3MnpPWGxaVkJWMWUzUVgzbGNqbVM0dU9ocmFNRFUzUHo1Z2dQZmZ6ODROQzllNzN0b2lNamtaNlNnbUUxMUtaNW5FQWd3UGpBUUFRZlBveWRXN1lnK1BCaERCazVFa1dGaFRoMzhpUkdUWnFFYms1T1NuMU9IanFrT0E0NWNRSTlQVDBoWmdIdVpzR3ZLaEVSRVJFUkViVTdoa1pHeUVwUHg4bWdJSXljT0JIYU9qb3E5U3N0S2NHWlk4ZHdMejhmcnU3dWpTcU1MSmZWWDhEYVQ4Vml0OFZGUlVoUFNjSDRhZE5VYXUvbzRnSkhGeGVrcDZRZ2FPZE8vUHZYWHdBQVUzTnorQTBkcXRUMnhNR0R1SFRtREJ5NmQ0ZUJvU0VpdzhMdzIvcjFtUGZpaXlwL3ZVaDFUTUFRRVJFUkVSRlJ1K1BkcngvaVltSVFmUGd3Z2c4ZmJuQi9nVUNBd2FOR3FkdytMeWNIV2xwYUVJcEV1SEh0R2dCQXA0RXpiOVNscUtBQUVWZXZJakV1RGpxNnV1am03SXpiVVZINGZNVUtEQjQ1RXVPblRjT1JQWHR3UENnSXRsMjc0dW5GaXlFV2kvSEx0OThpSmlvSzMzMzJHWjU4N2psMHNiUFRTUHp0RlJNd1JFUkVSRVJFMU80TUNBaUFYQzdIdFV1WFVGeFVCTWpsS3ZVVGlrUXdOVGVILy9EaGNIVjNWL2w1UVR0M0l1THFWY1c1aVprWjdCMGRHeHgzWTFWV1Z1THkyYk80R1JHQk96ZHZRaWdVb3UrZ1FSZzFjU0tNT25WQ2FsSVNEdTdhQlhNcksyejU0UWZjdUhZTjNYdjJ4THdYWDRTdW5oNEE0SmxYWDhXZlAvK01tK0hoK1BhVFQvRGlzbVhveHFLOGFzTUVEQkVSRVJFUkViVkxma09IVmx0MjB4UmFXbHJvM2JldjBrNUNEd3dkT3hiZGUvYUVYQzZIcnA0ZWV2VHFCUzB0clNZLzA5ektTcVdkaVlSQ0lZSjI3WUtWalEwbVRKOE9ud0VEWUdCa3BMaHYyN1Vybm52OWRSUVZGdUxnN3QwWU5uWXN4azZkQ3VIOVdqa0FvSzJqZ3dVdnY0eVRCdzhpS1Q0ZVhSK3JGME5OSTVBVXg2bVdCaVFpSW1wSGhrOWJvamcrZldpdkJpTWhVbDNBdUNtSzQ1Tzd2dEZnSkVSRTlmdHQyeUZzM25hUTM2OWFVR2xKQ2ZUMDlldHRWMUpjREgwRGd6cmJQTHFERWpXTTJNQ3B4aStjc0thTFJFUkVSRVJFUk9vZ1UzSHBEeldkS3NrWEFQVW1Yd0F3K2RJTW1JQWhJaUlpSWlJaXRkUFRxOXBGSnowelQ4T1JFTFVPVE1BUUVSRVJFUkdSMm5tNFZoV2d2UjJYck9GSWlGb0hKbUNJaUlpSWlJaEk3ZHg2ZElPemd5MysySGtVbFJLcHBzTWgwamdtWUlpSWlJaUlpRWp0aEFJQlZydzJGd25KYVZpL2FTZVRNTlRoTVFGRFJFUkVSRVJFemNMWndSWkxucCtKQThmTzQ2VzMxaUk0NUJwUzAzTlltSmM2SkxHbUF5QWlJaUlpSXFMMmE5Sm9mN2k1ZE1ObjMvNkJEOVp1MW5RNDFFS2VuajBlQzJhUDAzUVlyUW9UTUVSRVJFUkVSTlNzbkIxczhlUGFOM0VySmdFM29oTlFXbHF1NlpDb21mWHU1YXpwRUZvZEptQ0lpSWlJaUlpbzJRa0ZBcmozY0lSN0QwZE5oMEtrRWF3QlEwUkVSRVJFUkVUVXpKaUFJU0lpSWlJaUlpSnFaa3pBRUJFUnRURnk3aHhCUkVSRTFPYXdCZ3dSRVZFTE9ybC9HeXk2Mk1QUjFRTUdScDBhMURmLzBKWE9BQUFnQUVsRVFWUXZPd05uanZ5TFc5Y3Y0WTJQTjBCTFc2ZVpvbFRkMXZXZlFDQVV3YU9QSDNwNDlZV2V2cUhHWXBGSUtwRjRPMHB4M3RXNVo2djRHaEVSRVJFQlRNQVFFUkcxbUlLN2VUaXc3UmNBZ0VBZ3dOTkwzb2VIcjc5S2ZmT3lNL0Q1bXdzaGswb0JBTUZCLzJEMDFMbk5GcXNxMHBQakVIYmhGQURnMnJrVDhQWWJocWNXdjZPeGVJb0w3bUhEcDI4cXp0LytjalBNcld3MEZnOFJFUkhSbzdnRWlZaUlxSVZFUjF4UkhBc0VBamoyOEZTNXI2bUZOWG9QR0tvNER6NndIU1ZGQldxTnI2R0NEL3lqT0JZSUJCZ3grVDhhaklhSWlJaW9kZU1NR0NJaW9oWVNIWDVaY2R6TnhSMzZoa1lONmo5KzVrS0VYendOcVZTQzhySlNuRG04RzJPbkwxQjNtQ3E1bDVlRHNBdkJpbk0zN3dHdzZlcWtrVmdhNnZLWkk5ajI0NWZOTnY2WFc0NDAyOWhFUkVUVWRuRUdEQkVSVVF1UXkrV0l1WEZWY2U3UloyQ0R4ekExdDRMdjRGR0s4N05IOTZDOHJGUXQ4VFhVeVFQYklaVktGT2Vqbm5oU0kzRVFFUkVSdFJXY0FVTkVSTlFDa3VPaVVWSlVxRGgzNytPSHNBdW5jSGpYYncwYXA2S3NUSEZjV2x5RU5XOC8xNmhDczI5Ky9qT0V3c2I5SHFhbzRDNHVCaDlVbkx2MjhrRlg1NTZOR291SWlJaW9vMkFDaG9pSXFBWGNDRDJuT0RhM3NvR2xqVDFpYjExSGRucEtrOGE5bTV2ZHVJNU4yTXI2OUtGZHFLd29WNXlQZWtLenhZQWJ5dE4zRUxxdGRtdDAvK3owWlB5N2RRUHljektWcm92RVlneWZPS3VwNFJFUkVWRTd4UVFNRVJGUk01UEw1UWdOT2FZNDkvWWJwcmxnYWlHcHJNRGJ6MHhxVk4vdlAvbXZtcU9wVHAxMVZYVDFEYUNyYjlEZ2ZqS3BGTUZCTzNCazkxWklLaXVVN2puMTlNVDBoVXRnWmROVlhXRVNFUkZSTzhNRURCRVJVVE83RTNVTjkvSnlGT2ZlQTRjREFBYU9tSVNCSXhxWDlLQ1dsWnA0Qjl0K1dvdTB4RmlsNi9xR3hwZzg1M24wQ3hpcm9jaUlpSWlvcldBQ2hvaUlxSmxkT1hOVWNkekYzaEhXdHQwMEdBMDFoS1N5QWtkMmIwVncwQTdJcEZLbGUzMkhqTWJrT1MvQXdLaVRocUlqSWlLaXRvUUpHQ0lpb21aVVhsYUtpQ3NoaXZNKzkyZS90RFlpc1JaZWVtZE5uVzFPSGZ3SFVkY3VLczVuUHJzVTVsWTJ6UjJheHNSSDM4RDJuNzlDZG9aeW5SNUxHM3RNWDdnRXpqMjlOQlFaRVJFUnRVVk13QkFSRVRXajhFdW5VVkgrY09jaTd6b1NNTXZtaldtV0dEN2F1QXQ2K29aMXRoRUlCSEIyNjEzci9jSjdlYmdkR2FZNGQrelJDd09HalZkYmpLMUplVmtwRG16N0dlZVA3NGY4a1dMRllpMXRqSnd5QnlNbXpZWkl6RmNvSWlJaWFoaStQUkFSRVRVVHVWeU9Vd2QzS2wwek5iZlNVRFJOYzN6djMwbzdINDBKZktyTzlqRTNydUxLbVllRmM1OTg2VzIxeHFOS3N1cnpaVTlYdXpZbWNCN0dUSnRYYTU5YjF5L2puMS9YVmR0ZHlzWERCOU9mZmhYbTFyWU5qcFdJaUlnSVlBS0dpSWlvMmR3TXU0U01sSVJHOWZYcVB3UmlzVmFqbjMzMTNJbEc5MzNjM2R4c1hEaHhRSEh1NE9JT0Z3K2ZPdnRrcHljcnhhRHVCSXk2bFJRVllNL1dEUWdOT2E1MDNkQzRNNmJNZlJFKy9pTTBGQmtSRVJHMUYwekFFQkVSTlpPVCs3YzF1dS8wcDE5clVuRlhkU1pnanU3NUF4SkpwZUo4N1BRRmFodTdOUWk3Y0FyL2JsbVBvb0s3aW1zQ2dRQURobzNIeE5uUFFjK2c3dVZiUkVSRVJLcGdBb2FJaUtnWkpOeU9RbnpNRFUySDBXUzVXV200ZlBxdzR0eXhSeSs0ZVBUUllFUlZsbjMyWTdWcmhmZnlzZkh6NVlyejU1WjlnczVtRmtwdERJMDdLNDRMOG5PeGMvTzNpTHg2WHFtTnRaMERaanp6T2h4YzNOVWNOUkVSRVhWa1RNQVFFUkUxZzZiTWZtbE5nclp0VXRwK2VmeU1oUnFNNWlGck80ZHExeDR2Tkd4dWJWdnJMazJYVHgvR25qOStRRmxKc2VLYWxyWU94Z1EraGFIalowQW9FcWsxWGlJaUlpSW1ZSWlJaU5Rc1B1Wkd0VmtWRGZYK3l6UFZGRTNqSmNWRzQvcWwwNHB6VjA5Zk9QWDAxR0JFNm5Qb245K1VraThBVUZsUmpnUGJmc0dCYmIrbzVSblRGcndLLzFHVDFUSVdFUkVSdFgxQ1RRZEFSRVRVbnNqbGN1elp1a0Z4cm05b3BNRm9tdWJBM3o4cGpnVUNBY2JQYkIyelg5b0tiVjFkVFlkQVJFUkVyUWhud0JBUkVhblJsYk5Ia1JKL1czRStKbkFlL3QzeWZZUEgwZlF1U0RmRExpTDJWdmdqOFFUQTN0RzFTV04yTk5vNlRNQVFFUkhSUTB6QUVCRVJxVWxGZVJrT2J0K2tPTGUwc1lmL3lNa3FKMkRzSEYwVXg3T2VmUU82K2dhTmppVXJQVmx4TEJRMnZKN0o0OHR3ZkFlTlFsWmFjaTJ0cXl1OGw2OGNUd1A2QW9DSnVTVzB0SFVhMUtjaFhsenhCYVJTaWRLMXpldFdJU2N6RFFBdzZva240ZTAzVE9tK1hDN0hOeXRmVWV3SU5YM2hhM0IwN2FWMGYrMDdpeFRuVE1BUUVSSFJvNWlBSVNJaVVwUGdBenRRY0RkUGNUNzV5VVVOS3ViNitvZnIxUlpMVThmS1NFbFFPdC8wMVh0Tkd1K0w1YzgycVAxTDc2eUJzMXZ2SmoyekxoWmQ3SlRPNytabUs1SXZBTkJuNEhCWTJYWlRhcE9Ua2FxMEhYY1B6NzR3dGJCV25KZVhsU3ExMTlIVlUyZklSRVJFMU1ZeEFkTUNybDY0Z1B5OFBBd2RQUnBpcmNaUEp5Y2lvdGJ0MFhvdnZYejk0ZGE3ZjYxdFY3LzFURXVFVkt2WFAxelBCTUVqYm9TR0tJNDdtWmhYUzc0QVFHcFNyT0pZUjFjUEp1WldTdmNyeXN1VXpuVjArUFVsSWlLaWg1aUFhV1l5bVF4SDl1NkZucjQrUms2WTBPRCt4VVZGU0xoekI0NHVMdEEzTU1EbGtCQmNDUW5CUzIrOVZXUDd6ZXZYUXl3V1krNExMMEFnRU5RNy92R2dvQWJIWkdObkJ6Y3Zyd2IzSXlKcTcvb09IbzBEMjM2QmxyWU9waTljVW1mYjdQU1VGb3FxWmpLWnRQNUdIY2lGa3cvL1BmVHFQNlRHTmlseE1ZcGphenVIYXYvT1Zwc0JvOGNFREJFUkVUM0VCRXd6aXdnTlJYNXVMc1lIQmphcWYyWmFHbjdmc0FFdnZma21ITHAzeDkyOFBDVEVQdndOWE1LZE80cmovTnhjM0F3UHg2QVJJNUQ0U0JzQU1MZXlncUZSOVowNGp1elowK0NZZkFjT1pBS0dpS2dHdXZvRzZPWHJEL2MrZmpEcVpLTHBjSnJreXkxSG10US81T2dlN1A3OTRUS29wbzdYbk9LamJ5Z3R1ZW8zWkV5TjdXNkZYMUVjUDFyNzVZSEhaOEJvY3dZTUVSRVJQWUlKR0RVNlhFTXlJencwRkVLaEVHa3BLY2hJUzZ1aFYzVitBUUhvWktMYWkvdUdOV3VxWFFzNWNRSWhKNVIzdjVpNVlBSDYrdnZYT0VhL1FZTXdZLzU4bFo2M2ZOR2kraHNSRVhWZ0UyYy9oODVtRmczcTg4SDNPMkJnMUttWklucG8yYnlhRXdzZDNaSGRXeFhIdGc3ZFlkUE51VnFiZS9rNVNFK09VNXk3OU9wVHJVMTVXWW5TdWE2ZXZocWpKQ0lpb3JhT0NSZzFPbEhIY3A3Z1E0ZFVIc2ZOMDFQbEJBd0FqSnc0RWYwR0RRSUFSSWFGWWQvMjdWank3cnZRMDlkSFdXa3AxbjMwa2NwakVSRlIwelEwK1VJdFF5YVRJZnpTYVhUMzZBUERSNUpkZDZMQ2NEdnlxdUo4eEtUWk5mYS9HWFpKY1N3V2E4R3BoMmUxTnVXbEQ1Y2dDUVNDWnQzRmlZaUlpTm9lSm1EVWFQWEdqVXJuNjFldnhyMjhQQ3ovNUJPSXhNMzNwZFkzTUlDSm1Sa0F3TURRRUFEUXljUUVCb2FHS0MwcHFhc3JnS3FYMG9yeThtYUxqNGlJU0ZPa1VnbEN6eDdIaWYxL0l5Y2pGVXMvK2w2UmdKRklLcFdXU1ZuYTJNT3JmMENONDF3NmRWQngzTjNkdThia3lxTXpZRmpnbUlpSWlCN0hCRXd6aVltS1FsSmNIQ2JObkttVWZQbm45OTl4T1NTa1dyS21LWW9LQzVHZGtRRUFLTGgzRHdDUW01V0ZrcUlpbEplVjFkVVZBQkI2L2p4Q3o1OVhXenhFUkVTdHdZVVRCM0R0d2tuY3k4dFJYTHVYbndOYmgrNEFnS083dHlJek5WRnhiOEtzWjJzc1lKK1dGSWVrMkdqRmVkOGhvMnQ4WGxsSnNlSlloOHVQaUlpSTZERk13RFNUNC92M3c4RFFFQU9HMUx5VFFrUGR6Y3REZGtZR2lvdUtBQURaR1JtS1pVb25EeDdFeVlNSGxkcXZYNzFhNWJHN09UbkJ1My90VzZVK2FzL2ZmNnM4TGhFUjFlNzkvejM4ZnFwdmFJeXN0R1I4c2Z6WlpudmVGNXNQS2oxVFY4K2cyWjdWV2dRSDdhaDJyYWpnTGdEZ2R1UTFuTnkvVFhIZHpYc0Fldm5XWENzdDVOaGV4Ykdldm1HdDdjcEtIODZBNlFoZlh5SWlJbW9ZSm1DYVFmU05HMGlJamNYNHdFQm82NmhuL2ZkZnYveWlkUDdsKys5ai9rc3ZBUUFtejVxRndTTkhBZ0JPSHoyS3cvLytpNC8vOXo4SUJBS1VscFJnMWRLbHRZNDdmZDQ4V0ZwYnc2RjdkNVhpTUxPMFJLZk9uUnY1S1lpSTZBR2pUcVlkNHBrdEpTTTFFY0g3dDlkNjM2MTNmNHg4NGtrNHVMZ2pMeWNUVy83M0NXUXlHWUNxNVVLQjh4ZlgyQzgzS3gxWFRqL2N3Y25IZndURVd0bzF0aTByZlRnRGhna1lJaUlpZWh3VE1NM2c4SjQ5MERjd3dJQ0FBTVhMM2VOcXV5NFVDbXU4L21BYjZ2cmtabWZEeE15c3hpblVBSkNabm83d0sxZVVydDNMejhmdG16ZnJIZnRSRVZjZkZpd2NQWGx5Zy9vU0VWRjFZaTB0V0hTeFU3bDlkbnFLNHRqVXdycitXbU8xL0xzQUFMRTNyNnY4WEZWbFo2U3EvUm1XTmwyVnR2ZVd5K1dJRHIrQzA0ZDNJU1lpdEZwN2dVQUF6MzZETVdyS2s0cWRqUXJ2NWVPbjFTdFFVbFNnYURmejJhVXd0YkN1OFptSGQvNEdxVlFDQUJDSnhCZzZjV2F0OFpVK3NnUkpUNThKR0NJaUlsTEdCSXlhVlpTWEl6VXBDUURxbkhteTR2N3NsY2MxcGpaTVNtSWlybDI4Q0FDNGZmTW1qSXlNRk9jVkZSVktiYlBTMDNGcy8vNEdQNk11VE1BUUVUV2RxWVUxbG4reFNlWDJqMjRwL2R5eVQyQnBZOS9vWjIvNDlNMUc5MjNKWjh4NWNUbDhCNDFFV1VreExwODVncENqZTVDVG1WYXRuVkFrZ28vL0NJeWNQRWNwcVZWY2VBOGJQMStPN0l5SHlhdUJJeWJDMjI5WWpjOUxpcjJGYStkUEtzNzdEaGtOVTNPcld1Tjd0QWFNcmo1cndCQVJFWkV5Sm1EVVRDUVdZM3hnWUszM0k2NWRRMHBDUXAxdGFsSmVYcTYwbzVHdW5wNWlsc3UxaXhjVkNSZWdxZ0J2UW14c2plTjQrdmdvSlhra0VnaytlL3R0MkhYcmhvV3Z2dHFnbUlpSWlEUWhPdUlLOW16ZFVPMjZVQ1NDNzZCUkdEMTFiclVaTGJsWjZmaDV6ZjhwSlY5NmVQYkYxRnFXSGtrcUsvRFh4aThnbDhzQlZQMzdQbkxLbkRyaktpbCtPS3VHUzVDSWlJam9jVXpBcUpsSUpNS3djZU5xdlorVGxZV1VoSVE2MjlSazA3ZmZLcDIvOWRGSE1MTzBWQ1JUN3VibFlmM3ExZERUMThlU2Q5K0ZTQ1FDZ0hwcndGeTljQUZGaFlVWU5HSkVnK0loSWlMU2xGNitnNkJ2YUt4WVJpUVVDdUhqUHhLakErZkN6TkttV3Z2RU8xSDQ5ZXRWaWdLOEFHRHY2SW9GUzFaQ0pLcjVWU2hvK3lhbFpWNGpKOCtwZFpuU0F5WEZSWXBqUFgzREJuMG1JaUlpYXYrWWdHbmxIdFNLbVQ1dkhxeHRiQkFURllXaisvWXB0WW1MaWNGZnYvd0NxVVNDZVMrK2lORHo1N0Z6eXhhOHUyWU5qSXlONjF6V2xCUVhCd0Q0NWJFRVQxMEVBZ0UrL2Y3N1d1dlZFQkZSMi9MbGxpUDFOMnFna0tON3NQdjM5YzN5REpGWUROL0JvM0QyOEc3MEdUZ2NZd0xud2R6YXRsbzd1VnlPVXdmL1FkRDJUWkJKcFlycjNicTc0N2szUDRhMmptNk40NGRkQ01icFE3c1U1MVkyWGV1ZC9RSlVMWEY2UU4vUXFDRWZpWWlJaURvQUptQmF1Y3I3TlZ4czdlMWgyNjBiY3JPemxlNmZDQXJDa2IxN1lXRnRqUVV2dnd4elMwdkUzNzZ0OHZpOSt2U0JpYm01eXUzUG5UZ0JrVWpFNUFzUkVXbFV3TmhBREJ3K3NjN2FOL201V1RpKzV5K2w1SXVycHkrZVh2SityY21YcE5oYitQdkhMeFhuUXFFUU01OWRXbStSWTZsRWdyeXNETVc1NFNQRmdvbUlpSWdBSm1EVVpzTVhYOVJhZDZVbXl4Y3RxdlArZzFrclJZV0ZBQUE5QStXMTVPWGw1VGgzOGlRcUtpcGcxS2tUK3ZuN0l5WXlFakdSa1VpOFA2dmxTa2dJZEhTVlh6RDlodzlYT3UvcDZZbWVucDRxeDMzMjJER1lXVmlvM0o2SWlOU3ZvcnhNMHlGb25Fa2R4WEFmTURXM3dzS2xIMkRqNnVXUVNpUVlQR1lxcGp5NUNNTDd5M1FmbDVHYWlFMWZyWVNrOG1FQis0bXpuNE9EcTBlOXo0cVBpVlRzbGdRQTVqVXNoU0lpSXFLT2pRa1lOZW5qNTZmU050SFJrWkZJVDBuQnNMRmpWUm8zTnpzYkFvRUF4cDA2S1YwdkxpckNuci8vVnB3ZjJMbXpXdDlELy81YjdkcmpDWmlHS0Nvb1FFbHhjWU5tekJBUmtmb2x4OGNvbll1MXREUVVTZXZuMU5NVHM1NzdMd0RBZDlESVd0dWxKdDdCajZ0WEtDMGo4dlliaHFFVFp0VDdqUEt5VWh6WTlyUGlYQ1FXdzg3UnBRbFJFeEVSVVh2RUJJeWErQVVFcU5TdXVLZ0k2U2twR0Q5dG1rcnRrK1BqWVdKbVZ1M2wydFRNck5iYUxwZk9ubFdxQWFNdWw4NmVCUURZT3ppb2JVd2lJcXBaY2x3MFJDSXhESXc3UVVkWEgxcGEyZ0NBMU1SWTdONzhuYUtkVUNpRUVaZTcxS211eEFzQTNJbTZqdCsrK1FDbEpRK0w2SGJyN283WnoxY2xicEppbzdGejh6Y3dOYmVHaWJrbGRQVU5vSzJqQ3kwdGJkek56VWI0NVRQSXpVcFg5SFhyM1I5YTJqck44MkdJaUlpb3pXSUNwaFVyTFNsQi9KMDc4UEwxYmJGblJvYUY0ZHpKazlEVDE0ZU9yaTdFV2xxUXkrWElTazlIL08zYjBEY3dRSjhCQTFvc0hpS2lqdXJVd1owSXV4QmNiN3R1THU3OFliOEpUZ1g5Z3dQYmZsWVV2UWNBZTZjZWVQNnRUeFZmVjJ1N2JraFBqa2Rxd3AxNnh4TUtoUmo1eEpQTkZpOFJFUkcxWFV6QXRHSlhMMTZFVkNLQmg3ZDNpejNUcUZNbnhOKzVBNmxFb25SZEtCVEN1VWNQVEo0MUN3YUczRnFUaUtpNU9iaTQxNXVBRVFxRkdEZDlRY3NFMUE1ZE8zOFMrLzc2VWVtYXJVTjN2UERXWjlEVjAxZGMwOWJSaGJtVkRiTFNrdXNjVHlBUVlPcTh4YkIzZEcyV2VJbUlpS2h0WXdLbWhabGJXY0hCMlZtbHRyNERCeUlsSVFIdXZYc3JycG1ZbWFGMzM3N1ZpdXMreXRESUNMYmR1a0ZVUzVIQnVuUjFkTVNuNjZ1MkRaVktKSkRKNVlCY0RyR1dGZ1FDUVlQSEl5S2l4ckhwV3Z1L0ZRS0JBSFlPTHBndysxazR1L1d1dFIzVnJjL0E0WWlQdm9GengvY0JBTno3K0dIdXl5dWdvNnRYcmExdHQrN0l6VXF2OWdzS0FORFIxWU96bXhlR1Q1b05SOWRlelI0M0VSRVJ0VTFNd0xTd1lXUEhxbHlBVjFkWEY3TVhMbFM2NXRDOWU3M0ZmdDE3OTFaSzJqU1dTQ3hHdzFNNFJFVDBPQThmL3diM2NYQnh4NHExbXlHVHlpQ1ZTUUc1SEJBSUlCYUpZZGpKUkdtR0JqVmU0SUpYa0orYkJVc2JlMHo2ei9PMS9ySmg3c3NyTUJjckFBQlNxYVRxbHhReUdVUWlFWmVBRVJFUmtVb0VrdUk0dWFhRElDSWlhbW5EcHkxUkhKOCt0RmVEa1pDbXlhVFNXcmVtYm0wQ3hrMVJISi9jOVkwR0l5RWlJcUxhaUEyY2F2eU5qckNsQXlFaUlpSnFUZHBLOG9XSWlJamFOaVpnaUlpSWlJaUlpSWlhR1JNd1JFUkVSRVJFUkVUTmpBa1lJaUlpSWlJaUlxSm14Z1FNRVJFUkVSRVJFVkV6NHpiVWozbDBWd3pTUEQwOWJiaTdPdUtKc1lNeHhNOUwwK0VRRVJFUkVSRVJOUW9UTUk5NWV2WjRUWWRBOThsa01xUm41dUoyWEFwV2Z2RUxoZy8yd2V2UHo0Q3hrWUdtUXlNaUlpSWlJaUpxRUNaZ0hyTmc5amhOaDBBMUNENFhoblVidCtQTkR6ZGcvV2R2UUN6bTZqa2lJaUlpSWlKcU8vaFRMTFVKdy95OThlV3FseEdia0lxdE93OXJPaHdpSWlJaUltb0I2U2twdUJrZWpvcnk4a2IxUDdwdkgyNWN1OWJnZTZvNmMrd1lEdTdhMWFReHFPTmdBb2Jhak82T2Rwajl4QWhzL2VjSTdoVVdhem9jSWlJaUlpSlNnNXpNVEZ3NmV4Wnl1YnphdlpBVEo3QjUvWG9VM0wzYnFMR1A3ZDlmYTVLbHJudXF1bmo2TklJUDh4ZkVwQm9tWUtoTjhmUDFnRlFxdzZWck56VWRDaEVSRVJFUnFjSFpFeWV3YzhzVy9QRGxsOGpPeUZDNjl5QXBJeEFJTkJHYXlrcExTdXI5WDAwSkp1cFlXQU9HMmhRbkJ4c0FRRnBHam9ZaklTSWlJaUlpZFhqaVAvK0JoWlVWRHU3YWhYVWZmWVRSa3ljallNd1lDSVZDeUdReUFJQkFXUGZjZ2VOQlFiWGV5MGhOcmZWK2JmZjhodzJEbnI2K3lwOWgxZEtsOWJaWit2NzdzTGF4VVhsTWFuK1lnS0UyeFVCUHQrcUF5V01pSWlJaW9uWkJJQkJnMElnUmNIRnp3NTgvLzR5RHUzZmpabmc0WG5qakRVVUNSbGhQQXViSW5qMjEza3RQU1VGNlNrcUQ3bm4zN2R1Z0JFemczTG4xdHVuVXViUEs0MUg3eEFRTUVSRVJFUkVSdFRpSlJJTEtpZ3BGb3NPeVN4ZTg4dmJiMkx0dEc3UjFkQ0FTaXhVSkdKRzQ3aDlkVjIvY1dPUDE1WXNXb2MrQUFmalBNODgwNkY1RCtRVUVOSGtNYXYrWWdDRWlJaUlpSXFJV0Y3UnpKNjVmdVlMSnMyYkJ1MTgvQUlCWVN3dlRubnBLVVM5RkpwVUNBRVFpVWFPZUlSUUsxVkkvcHJpb3FNYnJzdnR4MW5iL1FRd05tVTFEN1JjVE1FUWFKcGZMa1pLZWphaVlCQ1NuWkNJcExRdXA2VGtvTGlsRlNVazVTc3ZMSUpISU5CMW1peEtMaGREVDBZVyt2ZzRNOVBWZzI4VWNYVzBzWVc5bkJYZFhCOWgxc1dqMWhkaUlpSWhhTzc2RFZNZDNrSmJWcTA4ZjNBd1B4MTgvLzR5cjU4OWoycng1Nkd4aUF1QmgwZDNLaWdvQWdKYVdWcU9lOGRtR0RiWGVxMjNXVEUwKy9POS9HMzNmd3NvS3l6NzhVT1ZuVWZ2RkJBeVJCbFJVVk9MOGxVaWN2eEtKcStFeEVJakU4UEp3UjdldTloZzF3Z2QydGpZd01qS0V2cDRlOVBYMElSWTNMdVBmVmtra1VwU1VscUNrdEJTRmhVVklTVTFEVWtvcXJvUW5ZOU5maHlHWFNlRGo2WXFCZlQwd3NLOEh0TFViOXc4eUVSRlJSOE4za0xyeEhhUmxPYm02WXVuS2xRamF0UXZuZzRQeDlhcFZtRHg3TnZyNit5dmFWTnhQd0loVlNNQWMzYmV2eVRFTkhUTUcyam82TmQ0ek1qYkdtQ2VlYU5CNE83ZHNhWEpNMUg0d0FVUFVnbUppazdILzZEa0Vud3RERHhjWERCc3lHRS9QZnhhMk5sMDBIVnFySWhhTFlHeGtCR01qSTFoYldzTEYyVW5wZm1wYU9rTER3ckgvK0ZsOHRYRTdoZzdzalVtai9lSHFiSytoaUltSWlGbzN2b09vaHU4Z0xVOWJSd2RUNTh4QnoxNjlzUDIzMzNCdzF5NTRlSHNybHV4VVZGUkFTMHRMcFpsSHgvYnZiM0k4UTBhUHJ2V2VycDRlK2c4ZTNLRHhtSUNoUnpFQlE5UUNJbTdHWWN1T0kwaEt5MEhnNUluNGJlTUxNRGN6MVhSWWJaYXRUUmZZMm5UQmxBbGprWjJiaXlQSGc3Rnl6Vy9vWm11T3AyYU1nYWViVS8yREVCRVJkUUI4QjFFdnZvTTBuNTZlbmxpNmNpVnlzN09WNnFXVWw1WkNSMDlQcFRGcVdsTDA1Y3FWeU03TXJIZTUwVGNmZjR6MGxCVG8xREw3aFVnZG1JQWhha2FwNlRuNDdwZWRTTTI4aTdtelptRGNxT0dOTGlCR05iTXdNOFBjV2RQeG4rbFRjZWpZU1h6eC9RN1lXblhHcTg5T2gyMFhjMDJIUjBSRXBCRjhCMmwrZkFkcG1yaVlHSlh1RlJjVlFVdGJ1ODcyQW9FQWppNHVUWXFub3J3YzJqbzZyUEZEellvSkdLSm1VRmtwd1I4N2orTGZReUY0Nmo4enNYcnFGQWlGUWsySDFhNkpSQ0pNSERzSzQwZVB3STUvOTJMeGluV1lPbTRRNWs0ZkRTMHRmcXNqSXFLT2dlOGdMWS92SUkyemNlMWFsZHVXbHBUVTJWNHNGdU9UOWV1YkZFOTVXUmwwNjVscFUxSmNqT05CUVUxNkRuVnMvSTVBcEdhcDZUbFk5ZVd2c09saWoxODNmTWRwdmkxTUtCUmk5clNwR0RrMEFGK3Yvd0dMVjZ6RCs4c1d3dGJhVE5PaEVSRVJOU3UrZzJnVzMwRWE1cVUzMzZ5M3pkVUxGM0R4ekJrTUhEWk1zVTExVGRReGE2VzBwQVRtVmxaMXRpa3VLc0tSUFh1YS9DenF1SmlBSVZLalUrZkNzTzdISFZnNC95a0VUcHFnNlhBNk5ITXpVM3l5OGgzczNuY0FyNzc5TlY1Zk5CTUJBM3RyT2l3aUlxSm13WGVRMW9QdklLcHg2TjY5enZ0RkJRV0l1bjRkUU5WdVNmVzFiNHJTa2hKSUpCSVlHQnJXMnNiSjFSV2RUVTB4ZStIQ0JvMjljZTFhZERabE1wU3FNQUZEcENiYjk1N0VycUFRclAzczQyb1Y4MGx6QWlkUFJDOTNON3p6d1NmSXlNN0RyQ25ETlIwU0VSR1JXdkVkcEhYaU8wamozYnQ3RjV1Ky9SYUZCUVVRQ29YNDQ4Y2ZjZFhMQzJPbVRJR052ZnAzbklvTUN3TUFtSmpWUEZ1cHJMUVVYcjYrNkhkL0I2VGNyQ3hjUEhzVzR3TURGYk52b3E1Zng4VXpaekRuMldjVlM1a3FLeXJnNGUxZDY3alU4VEFCUTlSRU1ya2NQLzYrRnhldjNjYjNYMzBCQzNOK2cyMXRYSnlkOFAxWFgrQ05kMVlpTDc4QUw4eWZBaUVMckhWNHVybzZLQ3NyQndEazV1WER6TlJFd3hFUjFTMG5OMDl4cktlbnJjRklxTFhnTzBqcngzZVFocEhMNVFpN2RBbDd0MjFEU1hFeCtnMGFoTEZQUElIalFVRzRkT1lNYmtWRW9GZWZQaGc5WlFxc3VqUnVDL1dZeUVnYzI3OGZ4cDA3UTF0SEI4V0ZoWWlKaWdJQWVQZnZYMk9mby92MjRleng0NmlzcUVEQW1ESEl5c2pBcWNPSDRlTG1CaGMzTndCQWZsNGVia1ZFNE56Smt4Z3hvV29XV2tWRkJZN3Qzdzk5UTBPNGVYbXhIaE9CZndLSW11akgzL2ZpK3Mxa3JGKzdtaTgrclppRnVSbStYN3NhMTI4bTQ2ZmY5Mms2SEdvRmJLd2UvbjBOaTdpaHdVaUlWSFA5UnFUaTJNYktRb09SVUd2QmQ1QzJnZThnOVpQSlpBaS9jZ1hmZmZvcC90NjBDZVhsNVpnNGZUcG16SjhQbzA2ZE1IWE9ITHl4YWhVOHZMMFJjZlVxMW4zNElmNzUvWGZjdTN1M3djOHlzN0JBVGxZV2JvYUg0K3FGQzdoOTh5WXNyYTN4bjJlZVVTUlRIcFdhbElSekowL0N6TUlDL3NPclpqRzV1THREUjFjWG9lZlBLOXIxOC9lSHJwNGV6cDQ0QVlsRUFnQXdNRFRFeUlrVGtadVZoZXVYTHpmeXEwUHRDV2ZBRURYQjlyMG5jZkhhYmF4ZnV4cEdScld2R2FYV3djaklFR3MvK1FBdi8zYzVURXhPY2lwd0J6ZTR2eWZpRXRNQUFOLy85Q3Y2K1hqRDJNaEl3MUVSMWF5Z3NCRGYvL1NyNG54UXYxNGFqSVphQTc2RHRDMThCNmxPTHBjak5URVIxNjljd2JWTGwxQjQ3eDRBd00zTEN4Tm56SURGWXdWeHpTMHRNZS9GRnhFWEU0TzkyN2JoY2tnSXdpNWR3cEJSb3pCMDNEam82dXFxOUZ3elMwdXNWSEVISnFsRWd1MmJOME1ta3lGdzdseUl0YlFBVk8yNjVPTG1ocHZoNFpCS3BSQ0pSTkRXMFlIdndJRUlPWEVDMXk5Zmh1L0FnUUFBLytIRGNUNDRHS2VQSGtXZkFRTlUvZkpRTzhVWk1FU05kUHI4OWFyMTFwOSt5QmVmTnNUSXlCQmZmZm9oZGg0NGk5UG5yMnM2SE5LZ1dWTkh3TXFpYXRsUmRrNE9GcjYwQk1kUG5WRmE1a0drYVRtNWVUaCs2Z3dXdnJRRTJUazVBQUJyQzFQTURoeXA0Y2hJay9nTzBqYnhIZVFobVV5Rzd6NzdETjk5OWhsT0h6MkswdUppOUJrd0FLKys4dzZlWHJ5NFd2TGxVVTZ1cm5qdC8vNFBVK2ZNZ1ZoTEN5Y09Ia1JTYkd5enhIbnQwaVZrcEtiQ0x5Q2cydXdZVjNkM0NBUUM1R1JsS2E3MTlmZUhaWmN1U2t1TlJDSVJSaytlalBTVUZPUmtaalpMbk5SMkNDVEZjWEpOQjBIVUVNT25MY0hUczhkandleHhHb3NoTlQwSHI2ejRtc1h1MnJEYnNYRll0dUk5ZlBmNVVtNFAyWUdGaHNkZzJhcjFtZzZEcUVIV2ZyQVlQcDZ1bWc2RE5JVHZJRzBmMzBHcTNMcHhBMmVPSG9XWHJ5KzgrdmFGbnI1K2c4Y29LaXpFemZCdzlCczBxTlkybTc3N0RubloyVmoyNFllTml2UDY1Y3R3OS9hRzF2M1pMdzlVbEpkREtCSkJMSzUvVVlsY0xrZGNUQXljZS9Sb1ZBelU5b2dObkdvczlzUUVETFU1bWs3QVZGWktzSGpGT2t5YU1KSGJQTFp4dS9jZHdQNkRRVmovMmV2UTB1S0t6STRxTkR3R2E5Yi9pY3pzZkUySFFsUW5Ld3NUdlBYS2sweStkR0I4QjJrLytBNUMxTDdWbG9EaEVpU2lCdnBqNTFGMHNiYmppeVZOcDZJQUFDQUFTVVJCVkU4N0VEaDVJcXl0YmZIbnJtT2FEb1UweU5mTEZiK3NleHZ6WjQ2RnM0TXRkNWVoVmtWUFR4dk9EcmFZUDNNc2ZsbjNOcE12SFJ6ZlFkb1B2b01RZFV4TXR4STFRR3A2RHY0OUZJSmZOM3luNlZCSVRaWXVYb1NGTDcyR1VVUDdkZWhwd0IyZGdaNHVGczZaZ0lWekh2NVFVMTVSaVdzUnQzSHVjZ1RPWGI2QjNQeUNHdnVhbVJoanhCQWZqQnpzQzFkbmV3aTR2U2pWb0tpNEZLY3ZoT1BFbVN1NEZuRWJNbm4xQ2NoQ29SQ2Viazd3NzljTGcvcDV3cmFMdVFZaXBkYUs3eUR0RDk5QmlEb2VMa0dpTmtlVFM1RGUvbmdqK3ZiMXcreHBVMXY4MmRSOHR1MzhGMWRDTCtEemR4ZHBPaFRTc1B5N2hUZ2ZHb1h6VjI3Z1N0Z3RsSlZYMU5qT3lFQWZBUU43WTFTQUw3emNuWldLN1JIVkorOXVBVTZHWE1QeE02RzRHWk5ZYTd0dWR0WVkxSzhYL1B0NXdzMjFLLytjZFhCOEIybWYrQTVDMUQ3VnRnU0pNMkNJVkJRUkZZdlV6THRZUFhXS3BrTWhOWnNaT0FWN2dnNGg0bVljUE4xWTBMQWpxWlJJY1RNNkFWY2pZbkQ1ZWpSdXhpUkFYc1BNQkFDd01PME0vLzRlR05pM0YzeThla0JMTEdyaGFLbTlNTzFzak9rVGgyTDZ4S0ZJejh6RnVjczNFSEk1QXRjall5R1R5UlR0RWxNeWtKaVNnVDkzSDBNbkl3TU04SEdIajVjcmZMeGNZV0hXV1lPZmdGb2EzMEhhTDc2REVIVXNUTUFRcVdqTFAwY3hkOVlNL2dheUhSSUtoWmc3YXpxMi9uTUVxOTk3VWRQaFVET1N5ZVdJalU5QmFFUU1ybDYvallpYnNiWE9jZ0VBRnlmNyt6TVFQTkRkMFk3TGkwanR1bGlaWWZxa29aZythU2dLaTB0dzZlb3RuTHNjZ1l0WG8xQmNVcVpvZDYrd0dFZE9YY2FSVTVjQkFQWTJsdkR4Y29HUFp3OTRlM2FIc2FHQnBqNEN0UUMrZzdSZmZBY2g2bGlZZ0NGU1FmU2RaQ1NsNVdEY3FPR2FEb1dheWRoUkkvRHIxcjhRRTVzTVYyZDdUWWREYWlLWHk1R1NubzJyNGJkeE5TSWFZUkYzVUZCVVhHdDdMYkVJZlR4ZDRkL1BFd1A3ZXNEU25MTU1xT1VZR2VoajVCQWZqQnppQTRsRWhvaWJzUWk1SElHUVN4SEl5TXBUYXB1Y2xvWGt0Q3pzT1JRQ2dVQ0E3bzUyOFBGMGdZK1hLN3pjbktDcnE2T2hUMEhxeG5lUTlvL3ZJRVFkQnhNd1JDbzRjT3djQWlkUGhFakVKUWZ0bFZna1F1RGtpZGgvOUR6ZTRNdFBtMVZlVVltWTJHUkV4c1FqOGxZQ0lxUGprWCszc000K1R0MXM0TnZiRlQ2ZVBlRGw0UXg5L3VCS3JZQllMRVFmVHhmMDhYVEI0b1dCU0VyTnhOWHcyd2dOajBiWWpkdEtzMlBrY2psdXh5WGpkbHd5dHUwNUFaRklpTzZPdHZEbzRRaVBIbzV3NytFQUszTVR6dUJxby9nTzB2NjFwbmVRTXhmQ3NlZndXVVRGeEtPMHRQWVpvdFN5VHU3NlJ0TWhrSm93QVVOVWo0cUtTZ1NmQzhOdkcxL1FkQ2pVek1hTUhJYUZMLzZEVjU0SmhMYTJscWJESVJWazVkeEZWSFE4YmtUSEl6STZBWGZpa3lHUnlPcnNZMjFwQ2wrdkh2RHhja1VmVDFlWWRESnNvV2lKR2tjZ0VLQ2JuVFc2MlZramNNSVFTS1V5eE1RbVZ5MmxDNC9HalZ2eHFLeVVLTnBMcFRKRTMwbEc5SjFrN0Rwd0drRFZibDBlUGFzU01yMTZPTURGeVI1YVdud05iTzM0RHRKeGFQb2Q1RjVoTWRiOXVBUEJJZGZnWUdlTndmMjgwTVhLak12ZWlOU00vL0lTMWVQOGxVajBjSEdCdVptcHBrT2habVpoWmdZWDUrNjRFQnFGZ0lHOU5SME9QZVp1UVJGaUU5SndKejRGdDI0bklqSTZBZG01ZCt2dFo5TFpDTDA5dXNQWHl4VStucTZ3c2ViV3Z0UzJpVVJDdUxsMmc1dHJOencxZlRUS0t5cHg0MVk4cm9aSEl6UThCcmZqVXBTSytRSkFibjRCVHArL2p0UG5yd09vV203bjh2L3QzWGQ0MDlYK0IvQjNkdE85Uy9lQ01ncGxqN0wzRkJCa0thaWdJbTVFVWE4YnZWNnZla1YvaXFpNFFFRmx5SklsWmU4cHM2eVd0dEM5ZDV1MldiOC8wa1pLa3padGs1WTI3OWZ6OE5COHgvbWVjcjN0eVR2bmZFNklQOEk3Nk1LWWRrRys4UFB4Z2xqTU4xdjNFbzVCckVkemprRlVLZzFlZWU4YlpHYmw0dDNGOHpDMGY3Y21mVDZSTldFQTB3Z3BpWWxRVmxRZ3FHM2JldCtyS0MyRldDeUdSQ3ExUU05MEV1UGpZZWZnQURjUEQ0UG5DL1B6NGVqTStnWjFPWEgyQ29ZT0d0aWt6OHhLUzRhSHQ1OVoyengxY0JmRUVpbDZEaGhoMW5hcmxKY3BJTE9SVzZUdHBqUnM4QUFjUDN1V0FVd3owbWkxU0V2UHdjMkVaTVRkU2tGc1FqTGlFbEtSbFZ0MzJDSVVDaEVTNklQT0hZSVIzajRJNGUyRDBjYlRsVXN2cUZXVFNTWG9HUkdHbmhGaG1BK2dyTHdDTVRlVEttZUdKZURLOVFRVUZGV3ZmYVJVcVhFMTVoYXV4dHpTSDVOSXhBZ084RWJiSUYrMERmWkQyMkJmaEFUNXdFNXUwN1RmRU9rMXh4akUzTlFxRlFRQ0FZUkdsbEJwMUdxajUrNVdWSkFMQjZlNnc2amlvZ0pvTldxVHJxMUx5cTJiMEdnMThBOE9hM1JiZFdtdU1jaXZHNk1RZnpzRjMzN3lNdG9HbTNmOFNVVFZNWUJwaE45LytBRlpHUm40ZU1VS0FNQ3R1RGpzMnJRSnMrZlByelBZV0xKb0VicjM3WXRaanoxbXNmNHQvL2hqbzg5SWlJM0ZqMTk4Z1FuVHBpRnk2RkNMOWFHbDAycTFPSGNwQm5NZmVkenNiV3ZVYXF6OHZ5WG8wbXNnZWc4ZXJYK0R1UDZIejNENjBGOTQ3dTNQRVJRV2JyYm5iZmp4YzlqYU8xb2tnRG0yWnl0MmJWaUpXUXRlUmVlZS9jM2VmbFBxMFRVQ1AvLzZHN1JhTGQrME40R2lrbElrcFdRaUlURU5OeE5TY1BPV0xuUXhkZDI1bzcwZE9yVVBSSGlIRUhSdUg0VDJvWUdReXkwWGJCTzFCRFl5S1NMQ1F4RVJIZ3BBOTdzc05UMEgwVGZpY2ZYR2JVUmZqOGV0eERSbzd0cHlYYWxVSVNZdUNURnhTZFdPKzdaeFEyaGxJQk1hNklzQVh5OTRlN2xCSk9Kc0dVdXl4QmhrL1E5TDRla2RnSUZqN29kWTNQaGxMbHF0RnZFM0xpTzBRNFRCOC9rNW1WajVmMHZnRXhDS21mTmZybkcrdkV5Qno5OTZHbUdkZTJMOGpNZGdZMnQ4TjYrQ3ZHeDgrTklqNk5TdEh4NWQrRTZ0L2ZyaW5lZVFsNTJCVDFkSDFlOGJNbURaZXd1aFVpbk4wbFpkbW1NTVVsQlVndFYvN01hc3ljTVp2aEExQWFzTllGNWJzTURrYTROQ1EvSDBxNjlDVVZvS29WQUltWTNoVDRJRUFnR1NidDNDcXVYTDhkVGl4WkRLR2wvSWNmZldyVWJQalprOHVjSHRldnY3dzgzVEUxdlhyb1ZZSWtIdkFRTnc3ZElsckZxKzNPUTJlZzhZZ0dtUFBOTGdQclFFeVdsWkVJb2w4UFh4Tm52YmgzYjlnV3NYVHFHNElBKzlCNC9XSCs4UTBSdW5ELzJGSGV0L3hMTnZmV2IyNTFxQ2phMDl5aFNsMkxqeVM0UjJpSURjenZTYUd0dCsvdzZIZHY1UjZ6V2ZybzdDWDMrc01ybE5GemRQOUIwMjN1VHI3K1RuNndPQlVJeVV0R3o0K1JpZVBVYjFvMVpya0phUm85KzFKVEU1QTRtcG1VaEt6a0IrWWJISjdkamJ5ZEUyMkEvdFFud1JHdVNMam1GQjhQZjJZRkJHVkFlQlFBQmZiM2Y0ZXJ0anpOQStBSUFTUlJtdXh5WWlKajRKTitPVGNUTWhCVW1wbWREZUZjb0FRRXA2RGxMU2MvVExsd0Jka1dEZk5wNEk4UFdDdjY4SC9IMnJ2dmFFZzUxdGszMXZyWm01eHlENU9WazRjemdLamk1dThQSUx4TlZ6SnhyYzF0UzVMMEFnRUdEdGlrOXc3dmgrUFB6OFc0am9QYWpHZGJiMmp0QnF0VGh6ZURlY1hkMHg1b0ZIcTUzZnRXRWxzak5TNGVuakQ1bTg5djl1anUzNUUycVZDcDQrcmJkUWZuT01RVTZkdXdxMVdvTitQVHMzeWZPSXJKM1ZCakREeC8vejVpd3JQUjJYejUxREd4OGZkT3BXYzgyamk2dHUrdUtTUll2ZzRlV0Z4ZSsvYjdETndKQVFUSG5vSWZ6eHl5L1k4UFBQbVAxazR3dW03ZCs1MCtpNXhnUXdOalkybVBmY2Mvanl3dyt4Y2ZWcUJJV0d3czNEQTROSGpUTHAvc043OWpUNDJTM0oxWmhiNk5LcG85bmJ6VTVQd2U1TnF5RVVDakh0OFJlcnZZSHMwbnNnZkFKRGtYQWpHdEYvSDI4Uk0wcDY5QitPbzFGYmtCUi9BenZXL1lCcGo3MVk3elllbVBkQ2pXT1hUaDlGN0pWekFJQzlXMzh6dWEyZ3NQQUdCekFBRUJIZUNWZGlFaGpBMUlOYXJVRldiajR5TS9PUW1wbU5wSlJNSktWa0lURWxBeW5wbVhVV3hyMWJHdzlYaEFiN29tMndMOW9GK3lFMDJKZTd1QkNaa1ozY1JyOXNxVXBaV1RrU0V0Tng4MVl5WXVOMU05TGliNldpdkVKWjQzNlZTb1BieWVtNG5aeGU0NXlMa3ozOGZMMFFXQm5JK0hsN3dNdkRCVjRlcnJDM2EvbExWWnVLdWNjZzU0N3ZnMWFyUmU5Qm81R1dHSThUKzNjMHVLMHBqendIZ1VpRS9pTW40c0xKUS9qOTIwL2c3dVVMbjRDUWF0ZEpaVGFZOStJU2ZQNzJzOGpPU0swMnN5UDJ5amtjMjdNVjN2N0JtUDNNRzdYK2ZDOVRsT0xFdnUyUTI5cGo2UGpwRGU1M1M5RFVZNUMwakJ3QVFIQ1ErVDlzSktLYXJEYUF1VE84V0xGMEtVUWlFV1k5L2ppOC9YUlQ3d3J5OHVEazRsTHZkbnNQR0lENG1CaWNPM2tTYlk4Y1FkOUJOVDhOcUsrZWtaR1lNWGV1L3ZYNlZhdnc5NG1HZjJwUlVWNE9wVklKWjFkWHpIbnlTZHlPaTROSG16WUFnQW5UcHBuVWhyVUVNRW5KR1FnTU1POG5MY3FLY3Z6eTFRZFFLU3N3WlB3MCtBWldyeUVrRUFnd2ZzWmorT0YvYjJMZDk1L0MyLzhydUhuNkdHeHJ3NCtmSS83R1paT2ZYVlphakk5Zk5XM1oyMnVmL0dSeXV3S0JBUGZOZWdLYlZpMUQrNGhlSnQ5M3A4amg5OVU0bHAyUnFnOWc3cDc2ZS9uc1Vmejh4ZnVZL3RpTGpRcGJEQW53OTBOeVNxWloyMnpweWl1VXlNak9RMlptTHRLemNwR1psWWYwekZ5a1orY2hNeXNYV1RrRk5ZcCttc0xlVG80QVh5OEUrSG9oTk1nSGJTdG50L0FUZEtLbVoyTWoweGYzcmFMUmFKQ2NscVZiSWhpZmpGdko2VWhNeVVCYWVrNk5KVXhWOGdxS2tWZFFqTXRYNDJxY3M1UGJ3TlBEQlcwOFhlSGw0UW92VHhlMGNmL25heGNuQndhdGxjdzVCdEZxdFRoekpBb0NnUUI5aG95RnEwY2JESjg0eStDMWl4OGVEUTl2UDVQR0FZRnRPMkhjakhuWS92djMrR1hadjdIbzMxK2pwTGdRSHk1NnVNYTE1MDhjd1BrVEIyb2NUMHRLd0p2enEzK28rTVFyLzBHSGlONzYxMGVqdGtCUldveHgwK2ZWYTVhdE9TMStlSFRkRndFWU8yMHVSazUrcU1IUGFmSXhTT1gvalZucmlhaHBXRzBBVStYOHFWT0lqNG5COFBIajllSEw3aTFiY096QUFieTBaQW1jR3hEQ1RIbm9JYmg3ZWFGbnYzNjRjUG8wc2pJeURGNlhscHlNUGR1MkdUdzNhdUpFazU1VjExS3E4NmRPNGZ5cFV3Q2duNzJ6L1k4L2NPcndZWHk4WWdWQ3dzSVFFbWI1b21JdFZXSnFKa1lPNzJIV05qZjgrRGxTYjhmQkp6QVU0NmJOTlhoTmg0amVHRGo2Zmh5TjJvS1ZueS9COCs5K1liREFiWDVPRnJMU2trMSt0a2FqcWRmMVZVd05iYUFGZHE3L0NUdlgxejVvczNkd3hyTnZWMTllZGVaSXpiWFZHY20zamJaUjlYMTRCNFNhMXJkNkNQRHp4ZjZEVjh6ZTdyMUlxVlFoTjc4SWVmbUZ5TTB2UW03bDMzbjVSY2pKSzBCbWRoNHlNdlBxdFZUb2JrS0JBTjVlcnZEejhVS2duKzRUOFFBZkwvajdlY0haMFk1dnRvanVZVUtoVUIrU0RoLzR6KzlEcFZLRmxJeHNKQ1ZuNnBjVTNrN0pRRkp5QmtvVVpVYmJLMUdVSVNFeERRbUphUWJQU3lSaTNXd1pkeGU0dXpuRHpka1J6azRPY0hWeGhLdXpBMXhjSE9EcTVBQUhlOXRXLzdQRG5HT1E2eGRQSXlzdEdlRTlJdUhxMGNZc2JWWVpNbTRhcnZ4OUFna3gwVGl5ZXpNR2pKeUVJZU1OZjZDWEZIOEQ4ZGQxTldQOFFveVBQOTA4L3BtTm9TZ3R4cUZkZjhEUjJSV0R4MDZ0ZGwxZG9ZaXg4N2Iyam5qL205cVhQOS9OMU0wUjdCd2M2OVh1M2F4cERFSmtqYXc2Z0NuSXo4ZTI5ZXZoNCsrUGtSTW02SS8zR2pBQWgvZnN3YVkxYS9EWTg4L1h1MTJwVElZUmxVdWN6cDgramV1WERjOVFTRTlKUVhwS2lzRnpwZ1l3UThlTU1YcnU0TzdkOFBMeFFjY3VYUUFBOW83R2Z5R1lVaE9ucXRpd05VbEp5NGFmcitIWkp3MnhkK3R2T0hkOFAyeHM3ZkRvQzI5RExERmVMSFRpZzAvaWR1eFZKQ1hFNEtmUDNzSGNoZS9XK05Sbi9xc2ZtdnpzeFErUGJ0Q0FBMENEUXB2YWxKV1cxRGkyN3J0UDY3eHZ4N29mOVYvZnVIUUdBSEQrNUFGY1BudFVmenlrUXhkMDdOcW5VZjN6OC9WQlNscDJvOXBvRGxxdEZtVmxTaFNYbHFLNFJJSGk0bElVbFNpUVgxaUMzUHhDNU9jWElTZS9FSG41UmNqTEswUnVRUkdLU3hSbWViWlFLSVNudXpPOFBGelJ4c01Wdmo0ZUNQVDFRb0N2SjN6YXVFTXFiWHl4UnlLNmQwZ2tZZ1Q1dFVHUVgvVTM4MXF0Rm5rRlJVaE15VUJTU2lZU1V6S1JscEdEOU14Y1pHVGwxdmt6UjZsVUlUazFDOG1wV2JWZUp4WUw0ZUxrQ0JkbkI3anEvempDMlZrWDBEZzYyTUhlVGc1N08xdlkyOHRoYnl0dmNVV0R6VGtHT2JSckl3QmcwSmdwK21PMWhSZFphY2xHejk4OUkxVWdFR0RtazR0eCtleFJEQjAvSFFLQkFCTWZOTHdNZjkzM1N4Ri8vVExHVHB1TDRQYW0xUnpadC9WM0tFcUtNZkdKbHlHUjZ1b3JIdHl4QVJGOUJoa05SWEl5MDZCUnE0MmV0N1Z6TU9uWmQ2clB6T0RHYUtsakVDSXlqZFVHTUhrNU9WaTViQmtxS2lydzBQejVFSW5GVUNtVktDb3NSSEZSRVlMYnRjT042R2hjT0hNRzNYcjNycnRCSStZOTk1ekI0NSsrOHc1RVlqRVd2Vk43RmZlNmpKczYxZWk1Zzd0M3c4ZmZ2OVpyN3RRK1BCeHRPM1NvY2Z6bTlldTRjY1U2ay9pU1VnVWNITXd6MWZYZ2pnMzQ2NDlWRUFnRWVIREJxMGFYRlZVUmljVjQrSVczOGZVSEx5SHUya1Y4dWVRRlBMNzRBN2g3bVM4UU1wVXBsZityQm1xZnJOcGw4bmFTZFQzajdnSzlCN2F2cTNITmtiODJWWHV0MGFnYkhjQTRPamlneEV6QlJGMDBXaTBxeWl0UXJsU2h2RnlKc29vSzNldHlGY3FWRlNncnEwQjVlUVdLU3hVb0tsYWdwRVNCb2hKZHNGSlVyQXRhU2tvVktDb3FSWEdwQW1wMS9aY0JtVUwvcVhSbHdPTGw2WUkybm01bzQrNENUdzlYdUxzNnRiZzNOMFJrZmdLQkFLN09qbkIxZGtTMzhIWTF6cGVVbGlFaks3Y3lrTWxEZW1ZT01ySjFTeG96czNLUlYyRGFiRHVWU29Pc25IeGs1ZFM5UFgwVnVWd0tlMXRiWFRCamJ3c0hPemtjS2dNYUI3dks0M1p5Mk5yS0lKTktZU09WUWlhVFFDYVZRQ3FWUUNhVHdrWW1oVlFxZ1Zna3RQZ01ISE9OUVJManJ1UG0xUXNBZ0xhZHF0YzY5UFlQUnBkZTFiZTVqdHE4R3JiMmpoZzRxdnF5b010bmp5SXRLY0hnTTl5OWZEQnN3b3hxeDY1ZFBJMXlSV20xWTNIWExrSW9GQ0l2SnhNRkp3L1dhRWNtdDYzMk96d3pOUWxIb2piRE43Q3Rmc09DOHljT1lQdmE3M0hxMEM2ODh0RVBFQXByL3U3NXo2S0hrWmVkMFdTaGlUazE1UmlFaUpxZTFRWXdHMzcrR1JscGFiQ3hzY0ZQWDM2SjRxSWlWSlNYMTdodTU4YU42QlFSVWVlT1JwZlBuY09hTzJhSTFMWkRrRWFqUVY1dUx0cTJiOSs0YjZKU1Ftd3NKQklKL0lLQ0d0Vk9ZTnUyR0R5NjVxY2RTcFhxbmd0Z1ZxM2JoVlhyZGpYSnM1NWYvRG8yL1BKajNSZldZdisydGRpNS9pY0lCQUpNZjN3UndudEVtblNmcTdzWG5uM3JNNno0NkRWa3BTZmp5eVhQWTlMc3A5Qnp3TWhXTi9WYW8xYlhQR2lndnNDUThkUDBuNnhwMUdvSWhQOE1nazFkbjEwWFc3a2NwWXB5N054M0NtbnBXZEJvdEZCck5OQm9OVkNyTmRDb05WQnJ0TkJvTk5Cb2RNZDA1eXVQcWJWUWE5UzZhelZhS0pVcWxGWG9ncFFLcFJMbDVVcDkyS0pVcXN6UzU0YXEraFRaMWNWQi82YkoxVm4zMnNYSkFSN3V6bWpqNlFwbkp3Y0lXOWwvYzBUVTlPeHNiUkFTNklPUVFNTWZKcFNWVitpV1BtYmxJamZ2bjFsN3VYbUZ5TTJyV2laWjJLRFpld3BGQlJTS2lucUZOc1lJaFVMSVpHTElKUCtFTWpLWnRQS1lCR0t4R0VLaEFFS2hFRUtoQUNLaEVDS1JFRUtCRUVLUkVDS2hBRUtoQ0NKUjFUVkNpSVM2ODdwakloU1hsTUZXM3ZpaXhkdlhmbS8wbkxkL01FWlByVjZ2SldyemF0ZzVPTlk0bnAyUllqU0FNZVRQWDc4MU9vUDJ0MjgrTW5qY3c5dFBIOEJvdFZxcy8vRXphTlJxVEoycm01RmVtSitMcld1K2dVQWd3TFI1Q3cyR0x3Mng3TDJGS0MwcE1uaE9yZGI5bnE1ck9iYXRuUU9lZi9lTFJ2ZkZWaTVIYm40aEpzNzVWNlBiTWtWeEtjTWVvcVprdFFITXdCRWpvQ2d0aFlPVEV4eWRuT0RrNGdLWlRBWm5WMWU0dXJ2RHdja0pwNDhleGQ3dDIzSCsxQ24wSFR5NDF2WTh2YjB4OGo1ZEVkRzkyN2ZYZW0zeTdkdFFLWlh3RFF5czlib3FmNTg0WWJUb2JrVjVPVlo5OVJYYStQcmk2VmRmTmFtOTFxS05wNXZGbjVHUmxZdCtmUnBXVkJiUUZkeGQvOE5uK3FKemt4NWFnRDVEeHRhckRSZDNMeno3OW1mNDd1TTNrSllVajdVci9vZmplLy9FNURuUElMRHRQN3NqbUZLbnBiWWl2RTR1N25qcTlVL3ExVGR6ZW5YdXVBYmRjMmNnWXk1eVd6bEt5eFNJT25nYUY2L2NOR3ZibG1Zamsrbyt4YldWdzk1Qjk3ZWp2UjFjblIzaDR1SUFOeGRIL2RldXpnNXdzR3Y5ZFJTSXFPV3drVW4xTldkcVUxR2gxQlg3cmF4YmxaT25DMmJ5OGd1UlYxQ000bUlGaWlwbkNCWVhLMUJjVW1xMGFIQkRhRFFhZmFCaktTS1JFTFoxYk0xY2w2dm5UeUwrdXZGaS9ScU5HdVZsQnQ2QWExSGp1RVpUL1lPUy9kdlcxcWpmWm1qR3lYdGZiekNwcis4K1UzMTNvN3ljVE55S3VRS0JRSUN2Ly9NeTFLcC9QckRvUDNJaVFqdDJOYWxkVTJTbHA2QzB1TEQyYStwWWptMXIzN2phTDFYa3RuS28xR3BJSlZ5NlM5UWFXVzBBMDZsclYzVHFXdjBIOTJzTEZxQjczNzZZOVpqdURlckFFU01RMUxZdDJuV3Nld3RBTDI5dmZkMld1Z0tZSytmUEF3QXVuajJMM2dNR3dNV3Q5aURCeDk4Zm5YdjhVNFF0K3R3NXBDWWxBZERWbStrM1pBZ083dDZOMkd2WFRPcXJNYmR2M3NUaHFKckxRRzdmdlBmZWdIYnIzQTZmdjI5NGVaYzVqWnF4Q0F1ZmF2aWIrNzFiZjhQNUV3Y2dGSW53d0tQUE4zaTNIZ2NuVjd5dzVBdnMzTEFTUjNkdlJtTGNEUnpmdTYxYUFHTktuWmJhaXZDcWxUVzNHVzFLMHg5ZlZPUFl4ZE9IRVhQNTcyYm9UZE9xK3ZUVVJpYUJqVlFLcWY1VFZDbHNiS1NReWFTd3Q3V0JnNTB0N096a3NMZXowVStidDdldC9Odk9GdmEyTnBCSXJQYkhPaEZaRWFsVVVya3MwclRORWpSYUxSUmw1Zm93cHJoRWdlTEtKWjNGeFFxVWxKYnB2eTR0SzlQTlZLeFFvcXk4YXZhaVNyY2t0RUwzUjZXeXpISlBjeW92VTJETEw4c2hFQWdnbGtpaHJLZzUwL3ZDeVVPNGNQSlFqZU5aNmNrMWRpYTZXMUZCbmtsakR6c0hKOU03ZlFkWGR5OUU5QmtFclVZTFczc0g1T2RrNGNibHMzRHo5TUY5cytZREFCSmlvckg4M3k4WmJjUFl6Tmkzdi9nTlRxN3VOWTZic3VTNlBzOXBLS0ZRZ0cxckRNOFNNcmVmMS8zVlpMUEtpY2lLQXhoVHlHMXRHeFZvR0ZKUlhvNnp4NC9EMmNVRnBjWEZXUDdSUjNqc2hSZmc0Mjk4bTBGdlB6OTlVVjhBeU1uTTFBY3dBREJnK0hBYzJiY1BlN2R0YTFSL2IxeTVjczh0TldwdWNwa05TaFdsY0hTb2Y3RTJBQmcxWlE2UzRtOWcySDB6a1hBajJ2VGRoQXlZLzhxSG1EejdLVVQwR29oamU3ZGl4aFBWQnh4Vmc0WXRxNy9HMGFndG1QMzB2OUM5Ly9BNjIvMXl5Zk5Jakx1QkxuMGF2MlY2UTB5WThUakdUWnRyc0NCeDcwR2phM3ppMWhRVXBRclkyc2d4Ym5oZjlPd2FCcUZROU04VThzcXA0dnBwNWFMS1k1VlR5MFYzVGprWDZlNlRTaVNRU2NXNjZlbFZOUVVxd3hhSlJNd1pLRVJFRmlZVUNHQW50NEdkM01iazBLWTJhclVHNVVvbHlzc3FkQ0dOVW9ueU1pVXFLaXBRVmxFQnRWcTNKRld0VVZjdVM2MWNzcXJSTFUydHNZUlZyZFV0YzYwOHIxYXJzZUhQZzQwYWcyei8vVHZrWm1jZ2N2aDl1SG50Z3NHd0pDQzBQWG9QcnI2aHc4YVZYOExCeVJXanA4NnBkdnpNNGQxSWpMdWhmejE1enRPWVBPZHBBTHBadU1iQ21NYUVFNDg4L3pZQVFLVlM0dk0zbjRaUUtNU0RUNzBLcVV5M1piSlVhbVB5N2tSM2FraXR1cVpTTlFZaG90YkphZ09ZM1Z1M0dqeWVscFJVNDl6QUVTTmdaMitlUXF6N2QrMUNjVkVSSnMrYWhlQjI3ZkRkWjUvaDIwOC94U05QUDIyd0FLNHBISjJkRWRHeko4NmZPb1dFMkZnRXQ2dFo5TTRVb3lkUHJoYjBWTm0zY3llaWpQeDd0WGEydGpLVUtoUU5IdnlJeFJJOCtacnVFNHhMcHc4M2FqZWhxamZwd2UwNzE3cHp3SUJSazNCc3oxWWMyTG1oemdEbXdzbERTSXk3QWJtZFBVWk9lc2pvZGZrNW1WanhzV2xya2YvMyt2dzZyMW44NFhjUWljVTRHclVGeFlXbXJjVWZlOWVXM1NxbGJ0cTNXR3orS2JxbENnVnM1VEtNR2RhNFlyNUVSTlE2aVVSQzJJcGtzTFdwdlVaZ1kremFkN0xCWXhDTldvMXp4L2ZEMmMwVEUyWTlnUy9lTlR4cjJOM0xGNUhENzlPLzFtcTEyTGp5UzlqWk8xUTdEZ0FKTjZLckJUQ21tdm5rWXBPdXEyMDN4RjNyZjBKR2FpSkdUM2tZUWUwNjZZLzdCclZ0a1lWMmExTTFCaUdpMXNscUE1ajlPM2NhUEo2ZW1vcjAxTlJxeDNyMDdXdVdBQ2IyMmpVYy9Pc3Z1SHQ1b2UrZ1FSQ0p4WGp5cFpmdy9lZWZZK1d5WlhqMG1XY1FGaDdlb0xZamh3eEJhbEtTMllxUmtZNmRyUnhGUmNWbzQrblo2TFllbUxjUUQ4eGJxSCtkbTVXT0QxOTZCUDRoN2JId3ZXVkc3M3R0M25pb1ZTcElLai90cVl0SEd6K0U5K3lQNkxQSGNQNzRmcU1oVEZGQkxyYXNYZzVBdCtYMTNWdGMzMG1sVXBrY0hwbHluVmFybTdwOWN2OE9wS2ZjTnFuZHV3T1lzc3FkRld3YXVUN2VrTUtpSXRqWjhkTW5JaUpxUG8wWmd3aEZJdlRvUHdLOUI0K3U5ZmRrV2xJQ29qYXQxcit1K3YxY1VseFk3WGpWdFEzUmU1QnBNMkNNQlREWExwekM0YjgySVRpc00wYmVQN3RCZldoSk9BWWhhdDJzTm9ENStJNGRpNnJjWFFQR25PSmpZdkRMTjk5QUpCSmgxbU9QUVNUVy9kTjcrL2xoL3FKRldMRjBLWDcrNWh2TWUrNjVCczJFQ1F3TnhZdHZ2OTJvQUNZM0t3dXgxNjRaUEc2dGZMM2RrWnlTaW5haElXWnZ1ekF2QndBTXJrR3VvdFZxOVVYbkpBYVc2Qmh6MzZ6NXVIYmhGUDc4YlFYYVIvU0dyWDMxVDg4MGFqVisrK1pqRkJmbW8wdXZnWFVXQm5iMzhxbHpYWFJEdHFGZS9GSE5uUm1xdHA2dTYzblpHYnFnMU5IRi9NV1lrMU5TNGV0dC9IOFhJaUlpUzJ2c0dPVCtoNS9SanplTlNVdEtNQmlzRkJYa0lXcnphZ04zMU4vZngvWTErTjZNbE52NDdadVBJWlpJTVhqY1ZGdzhkUWhaNmNuSVNrK0JXcVhFSTgrL2plMXJ2OWVQcVV6aDZPS21yeUZ6dDhZc0ZUY1hqa0dJV2plckRXQ2FpbGFyeGRGOSs3QnIweVpvdFZvOE5IOCsvTy9hTHRyYnp3K1BQdk1NZnZqaUM2eGF2aHlQUGY4OFFzTEM2djJzeHM1K09YdjhPTTRlUDk2b05scWJBQjlQSkNhbldLVHQxS1I0QUlDbnQvSDZQM2NXekpPYU9BTUcwQVVtd3lmT3dwN05hN0JtK1gvd3hDc2Y2di83MEdxMStPM2JqeEY3NVR5OGZBTnIxSkpwRGgrKzlBamNQSDJ3NEYrbUY1eExpSWtHQVBnRWhKcTlQNG5KS1Fqd2FmeXNKeUlpb29acTdCaWtydkRsMDlWUmlQNzdPTUo3Uk9xWE9WKy9kQVkvL085TjlCODVFVk1mZmI3YTlYdTMvb2JZNkhQMTdzZnYzMzVjNzN1cTdGei9FeFNseFFDQW43OTR2OXE1RGwxN0F3Q3VuRHRScnlYZUh0NStSZ09ZeGl3Vk54ZU9RWWhhTndZdzlXQm8xc3pkVkhmc0pLTldxYkRpczg5d095NE90bloyZVBEeHg0MHVNUXB1MXc0UFB2NDQxcXhZZ1J2UjBkVUNtTnEyb1RhbnlLRkQwV2ZnUUlzL3B5WHg5L1BDMlV0Sll4RUw3Z0FBSUFCSlJFRlVkVi9ZQUZYYlF2b0ZHNi9aVTFFWndFaGxOdlV1MURycS9qbTRlZlVDWXFMUFljTVBuMkg2RXk5QnJWSmk3WGVmNHVLcFEzQjI4OFNUci82MzFxVkhUVUZaVVk3Y3JIUUVoMVd2YTdOajNZLzZyMTNjUE5GLzVFUThNTzhGK0FTRVFxdlY0dThqZXdBQSsvNzhIZE1mWHdTWmpWeC92ckVTazVMUks4SjRNRVpFUkdScGxoeURBTUR4dmR1dzZlZGxHRDMxWVl5ZThqQUFJUEhtZFFDQVgxRE5Ed0pIVG40SUl5Y2JyeGRuekNlclROdGg1OVc1NDJvYzgvWVBSdkt0V0hqNUJzTFQyeDlldmdIdzlQYUhoN2MvSEoxZHExMXJ5ZzVHZFJVRXZoZDJRZUlZaEtoMVl3QUQzWXlBNHFJaUFFQnVkallPUlVVaE55c0xPWlYvMm5mdWpQc2ZmTkRnZlhjcUxTbkJ6MTkvRFVDM28xQnVUZzRpaHd5Qmc2TWpKczJhQlNkbjUxcjcwYmw3ZDh4LzhVV0V0RzlmN2JpM254ODZSa1RvWDErN2RBbHB5YlVuOUJwTi9iWkhuRHhyRmdKQ1FtcmRqYW1oYmJka25jS0NzSEp0dzM0WjE2YThUSUhyRjA5REtCS2hYWGgzbzllVmxaWUFBR1EyOWE5ekloUUs4Y2p6YitIckR4Ymp6SkVvbEJRWG9DZy9EMGtKTWZEeUNjRGpyL3luMXVWUFRhV2djdHB3MTc1RHFoMC9zSDJkL3V1QTBBN29QM0tpdmlEZ3daMGJrSjV5RzBGaDRiaDQ2aENTRTJMd3lBdnYxQ2dZMkZDWHJsekZvOU1HbTZVdElpS2lockRVR0tSS3IwR2pjUExnVHV6WnZBWWlrUmpESjg3Q3hWT0hJQkFJMENHaWw5bWUwNWdkaDhaT20xdWpCcHdsekYzNEx0UnFaYlZqYXJVS0lsSDF0MHFseFlVUWlzUTE2dW9zK05kSFVLdk1zMnNqeHlCRXJadFZCakMzNCtOeDh0QWhGT1Rsb1NBdkQvbTV1VkJWMXRtNEhSZUgyM0Z4QUFDWmpRMWMzZDNoNnFhck1WRlNWQVFJQkxDeHNVRldaaWJ5YzNQMXl6cnljM1B4d3hkZklEc2pBL2RObjQ0VEJ3L2lpdzgrd0lCaHd6QnMzRGpJNWJVWDA5SnF0ZENvMVFnSUNVRjVlVG1nMWNLbThoNGZmMytNbVR4WmYyMUJYbDZOQUthb3NCQUFJSmZMSVJTSmNPbnNXZDFyVzlQZXVQY2ZOc3pvdVlyeWNxalZha2hsTWdnRUFsdzRmVnIvNzlQYStYbDdRS05TSWlVMURiNCszbVpyOTlpZXJTaFRsQ0s4UnlUa3RzWm5vT2dEbURyKyt6SEd3Y2tWVDc3MlgzejYrcE80ZXY0VUFGM05tV2ZlV2dvN0I2Y0d0V2x1eVFreEFJQkxadzZqVS9lKyt1T0dQb1hTYXJVNHRQTVA3RmozQS95QzIrR3AxejlCN0pYeitQWHIvK0xMSlMvZ2dYa3ZtRnpzejJoL1VsS2gxYWk0L3BxSWlKcVZwY1lnVmFReUd6eis4ci94dy8vZXhLNE5LM0gxL0Vsa3BDYWljNjhCWnEydlpzN1pJWGZLemtpRmt4bjZtWk9aaGkycmwyUENyQ2NBNkQ1by9QNlQxeUdSU3ZIWVMvL1dYN2QvMjFyOHRmRm5EQjAvSGVObi9GTXJKanNqRlR2WC9RVHZnR0Q5c3FpRzRoaUVxUFd6eWdCR0pCVGkzTW1UQUFBYkd4dDQrZnJDdzlNVEhtM2F3TTNEQTY0ZUhuRHo4SUQ5WGR2K25UbDJETHMyYjY1MnpLK3lua3RxVWhLeTB0TXhjY1lNREJ3eEF0Mzc5TUhtMzM3RG9hZ29ITnk5RzREeEdpMWFyYmJHYkpvZS9mcGg1cng1bVBEQUEvRHk5YTEyYnRURWlUVUNrN1BIanVHdkxWdHF0TjI1VzdjNi9qWHFkajA2R3I5KzkxMjFZMEtoRUYxNjlHaDAyL2M2Z1VDQUhoRmgrUHZDSmJNTmZ0S1NFaEMxZVEwRUFnR0czVGV6MW1zTGNuVUZrRzBic0V5b29yd01meC9iaHdQYjFxSzhUQUdCUUFDdFZvdUMzR3g4dWVRRkRCay9EZDBqaDlVYUFEV0Z1R3NYSVJBSWNQYklIbmo3QlJ1OFJxdlY0c2FsczlpOTZSY2t4ZCtBVDBBSUhudnAzeENMSmVqWXRROFd2cmNNUDM3NkZ0Wjk5eWxTYnQzRXBObFBOYmdtMHJtTGw5QWpJcXplUzc2SWlJak15Ukpqa0xzNXViamp1WGYrRHo5OCtpWVNidWhxcTluYU9TQS9Kd3ZPYmg0bXRSRVRmUTU1MlprQWdNTDgzQnBMZ3liUGZzcWtkcmIrK3EzUmN4cTFHbW5KQ2JnVmV4WHgxeThqNGNabEZPYm40dDJ2MWhtOXgxUmIxM3lOMU1SNDNJcTlpdlpkZWtFb0ZFS2xWQ0x1MmtVVTV1WG93NmpRamwyaFVhdHhiTTlXREIwL0RiYjJqZ0FBSnhjM0ZPVG5JQ1V4RGlNbno0YXJSNXNHOTRWakVLTFd6eW9ER0orQUFEeTFlREhjdmJ6ZzRPaG84bjIrZ1lGdzkvS0NWcXVGQUlDcnV6c21USjhPQU9qVXRTdW16cG1Edm9NR0FRRHNIUjN4OEZOUElUODNGd214c1NqSXo0ZEtxZFNGTFJvTk5KVi9Wd1V2QW9FQUFxRlE5N2RBZ081OWRUTUJCbyt1K2FtQmk1c2JYTnlxSi83dE8zZEdRWDQrMUNvVk5Cb054QklKd3J0MlJXZ0RkbFM2VzFCb0tBYU9HS0hyTHdBYnVSemgzYnJCTHpDdzBXMjNCSkc5d3JGOTMxRk1HaittMFcxbHBTWGpoMC9maEVwWmdmNGpKaUtvWGFkYXI0KzVjaDRBNE83bFcrdDFWVFJxTmVKdlhNYjVFd2R3NGVSQmZmRFNQWElZeHMxNERMZGpybURIK2grUms1bUdUYXVXNGM4MTM2SkR0ejdvMUswZjJvVjNnNHU3VjZPL3gvcFFWcFRqL01tRDZEOWlJa3FLQzdIdDkrL2c0T1JTNDdyamUvL0U1bCtXUXlnU1lmRFlxUmc3Ylc2MW9zUWViZnp3M0R2L2h4OC9mUXMzTHA5RmFVa1I3QnM0dytmQTRXT1lOS3BuZzc4bklpSWljekhuR01RUWxiSUN4L2R0UTFKOERJUkNJZVIyRGpoOTZDK2NQUktGa0E1ZDBENmlOOXAyNmdadi8yQ0l4WklhOTErN2VCby9mL0UrMUNvbEJBSUJmdmpmRzNoODhRZHdjbkhIcVB2blFGRlNoQUdqSmh0NGNrMUNrUWh5dTM4Ky9NelB5Y0tScU0xSXZIa2R5YmRpcTIxTVlPL29qUEFla2JWdXNXMktTMmVPNE9yNVUzQnlkY2Z3T3o0VTY5cDNNQkppb3ZIMzhYMFlObUVHQUNDd2JVY0V0ZXVFVzdGWGNXelBueGcxWlE0QVFDS1ZZY3pVUjdEaHg4OXhZUHM2UERCdllZUDd3ekVJVWV0bmxRR01VQ2hFY0R2amhVK05hZGV4STE1NS8zMmo1NnZDbHpzNXU3cnF3eFJMOHZIM04xaW54cENwczJkajZ1elpKcmZ0Nk95TWlUTm1OTFJyTFY1a3IzQXMvWFlkc25OeTRlN21XdmNOUmx3OGZSZ2JWMzZKMHVKQ2hIYUl3TVNIbnRTZlM0eTdEcG1OSEhhT3pwQktaVkNyVklnK2R4d25EK3dBQUhUczJzZG91OWtacVlpL2ZobXhWODdoK3NVeit0MEN4R0lKZWc4ZWc4RmpwOExiWHplenhOWGRDMTE2RDhTNTQvdHhiTStmU0xsOUU5Rm5qeUg2N0RFQWdJdTdGM3dDUXVFVEVJd0JveWJEM3RHNTNsT0hEUlhSTThURjNRdTlCbzFDV1drSk92Y2FnSkFPWFNDUnluRG1zRzdHMklZZlAwZjdMcjNnM3NZWEVYMEdRNlBSb0hQUC9nWkRJbzFhRFlsVWhvZGZlQnNsUlFWUUZCZEJKck9CUkNxclY5K3pjbklRRzNjVGthOC9VcS83aUlpSUxNRmNZNUM3NVdabjRPOGplM0Rpd0E0VTV1WEF6c0VKczU5NUhjRmg0VGh6SkFvbkQrekV6YXNYY2ZQcVJRQzZjTVNqalI5YzNiM2c2T0tHa1pNZlF1cnRPUHp5MVFkUXExU1k4Y1RMS016UHdWOS9yTUwvL2pVZmc4Wk1RVVR2Z1NaL2dBUUEvWVpQZ0ZxbGdxS2tHRUtSQ0dLSkJJZDNiWVJXcTRXYnB6ZENPM1pGYU1jSUJMYnRCSGN2bnhyMzEzZThVbEpVZ0UycmxnRUFKczErcXRxWW9WT1BTR3haL1RXaXp4N1RCekFBTUhEMEZOeUt2WW9UKzdkaitLUloraG94dlFlUHdhRmRmK0RzMGIwWU8yMXVnNVo1Y3d4Q1pCMnNNb0NobGt0ejExS3RwaUNWU2pDMGZ6ZEU3VCtJaDZaUHJmZjk4ZGN2WTkrZnYrUEdaVjFkbms3ZCsyTE9zMjlXKzBXL1ovTWFYTHQ0MnVEOVFlMDYxU2hRVzJYL3RyWFl1ZjZuYXNjQ1F0dWpSLzhSNkJZNXpPQXNFTEZFaWo1RHhxTFBrTEZJVFl6WEJURG5qaVAxZGh6eXNqT1FsNTJCb29KY2pKNnFHd0I0ZVB2ViszczJoWk9MTy80K3NnZE9MdTRJN1JBQm9VaUVtZk5mUm8vK3c3SHZ6OTl4NXZCdW5EcFlmZWVFUDMvOUZrS1JDQUtCRUtoY3VxZlJxR3NzNFpOSVpWaXlmSDI5K3hTMTd5Q0dSSGFEUk1JZmpVUkUxUHdhT3dhNW0wcFpnVzgvZWcyM1lxNEEwRzFWSFRuOFBveWJQbGUvcEtiL2lJbm9QMklpc2pOU2NmWDhTU1RjaU1idG0xZVJrWEliR1NtMzBTNjhCMXpjdlhCazkyYW9WU3FNblB3UStnelJ6ZENSeVd5d2M4Tks3Tm04Qm5zMnJ3R2crNTBzRkFvaEVBb2hGQW9oRk9pK1ZxdlZVS3VVVUttVTBLaXIveTZmL3ZnaTlCMDZEbzh1ZkJlK2dhRW16ZER0MFg5NG5kZWNPNzVmLy9XbW43OUNjV0UrT25Ydmk2NTlxaGU5ZFhYM2dxZVBQeExqcnFPNHFFQS9udXJTYXdCczdSMGhGa3VRbFo2Q05yNjYyZUJDb1JBako4L0diOTk4aERPSG96QjB3dlE2KzNJM2prR0lyQVAvSDA0dFNscTZic2NjaWJqaEZmVWI0cjVSL2ZITy8zN0d6S21USWFwSE5YK3RWb3ZEdXpmaHh1V3prTnZhWSt5MFJ3MU94VzNYdVFmeWM3TlJVVjRHdFZvRlFBczdleWQwN05ZSHd5Zk9NcnFEd0pCeDAzRHUrSDQ0dXJpaFk5Yys2TlM5SDl3OFRWOG43aE1RQXArQUVJeWUrakJLaWdwd0svWXFic1ZjUWRlK1EvVHJqMS83NUtjNldtbTRmWC8rRGh0YnUycmZYN3Z3N21nWDNoM0ZoZmxJaUlsR2ZuWW04dk95VVZKVWdIS0ZBaXBsQmRScVZXWHdBZ2dFZ0tCeU1DY1NpU0VTaWVBZjBoNHltL29WTGxhcDFkaThiUWYrL2VwY00zK1hSRVJFRGRmUU1jaWRuRnpjb1ZJcUlaWklNV2pNRkpRV0Y2SmJ2NkhvTjNTODBZSzc3bDQrR0R4MktnYVAxUVUvaXRKaVpLZW53TWxGVnlCMjZQanB5TS9Od3BnSEh0WGZNMmpzVkhTTEhJb0xKdy9oOXMycktNakxRWG1aQWhxVkNtcU5HaHExR21xMUNscXRGaUt4R0FJYnVTNmNFUWdxZjVjTElCSko5SUZJNTU3OVRmN2VIbnI2WDNWZW14QnpSZC8vY2RQbm9ieXNGTk1lVzJUdzJ2dm5QQU5YVCs5cUgyYUp4R0lzZkc4WlhEM2ExS2pUMHEzZlVNUmR2MlJTRUhRM2prR0lySWRBVlJMZjlGTUtpQnJvNExIemVHL3BLa3dZMlErTG56RnR5Wlc1dlByK3R4ZytiQlFtakJsWnIvdkt5eFE0c1c4NytnNGIxK3dGYis4MUpVVUZzSkhiUVNSdS9peDR4KzQ5T0hCd0x6NSsyN1JpZ1VSRVJFMmxvV01RUzlOcXRTd1lhd2JOT1FiNWVkMWZXTFZ1Rnc1cytxTEpuMDNVbW9udFFneitjR3pZTmlGRXpVQ3BVbVBOeGowQUFIYzM1eVovL3NQVFIrUFg5WDlBbzlIVTZ6NlpqUnhESjB4bitHS0FuWVBUUFJHK2FEUWEvTHArSXg2ZVpwa2loMFJFUkkzUjBER0lwVEY4YVR5T1FZaXNDd01ZYWhHVUtqV1cvN1FSdDVQVEFBQUNOUDB2L0M0ZFErRHI1WXdOVy81czhtZVRaVzNZL0NkOHZaelJ1YVBoYmJDSmlJaWFFOGNnclJmSElFVFdoUUVNM2JNMFdpMVMwckp4OE5oNVBQM3FVdXpZZXdJTDU5ZS9xSms1UGYvNEExaXpkZ095YzNLYnRSOWtQdGs1T1ZpemJnT2VmMkphYzNlRmlJaklLSTVCV2grT1FZaXNUL1BQL1crRVlWTVhObmNYcUltRUJ2bGl4ZjllUVVpZ0Q1WitzNjdaK3VIcjdZNzd4dzdBNTh1L3hYL2VlYVBaK2tIbTgvbnlGWmd5YmlCODJ4Z3VRa2hFUkhRdjRCaWs5ZUVZaE1qNnRPZ0FadTdNY2MzZEJiSXd1VnlHenUyRDBDRXNDTUo3WkozeDdBZEc0ZG5YL3crYnQrL0VsUHZHTjNkM3FCRTJiOXVCOVBRVXZMMndlV2RXRVJFUm1ZSmprTmFEWXhBaTY5U2lBNWhIWjQ1dDdpNlFGWkpJeEhoMzhUdzgvNi9QMGJsakI3UUxEV251TGxFRHhNYkZZOVhxMzdEc28wV1FTRnIwajBJaUlySVNISU8wRGh5REVGa3Yxb0FoYWdEZk5tNTRjY0YwdlBIZWY1Q1ZuZFBjM2FGNnlzck93ZXRMUHNDTEM2WnoyaThSRWJVb0hJTzBiQnlETkwwOTI3WWgrdno1ZXA4ejFaRzllN0ZyMDZaR3RVSFdnNUVyVVFNTmp1eUs5S3hjdlB6R08xaSs5R000T0hDYjZaYWdxS2dZTDczeERoNllNQkNESTdzMmQzZUlpSWpxaldPUWxvbGprSnJpWTJLUW5ablpxRGI2REJ4WTYvbTkyN2VqZTkrKzZOeTllNzNPbWVyVTRjUEl5c2pBdUtsVEc5d0dXUThHTUVTTk1HUFNNT1RtRmVMbE45L0Ywdis4eHdIUVBhNm9xQmd2di9rdUlydUhZY2FrWWMzZEhTSWlvZ2JqR0tSbDRSakVzTk5IaitMOHFWT05hcU91QUthcEtFcEw2N3pHUmk2SDRCNnBhMG5OZ3dFTVVTTTkrY2drZlAvTE5qeno4bXY0N01QMzRlSE82YVQzb3F6c0hMejB4anVJN0I2RytZOU1iTzd1RUJFUk5SckhJQzBEeHlCMSsvZVhYOWI3bmovWHJjT1pZOGYwci9mdDNHbjAydlNVRktQbmpaM3JQM1FvNUxhMkp2ZG55YUpGZFY2ejZOMTMwY2JIeCtRMnFmVmhBRVBVU0VLQkFBc2VuUVFYbHdONGV0RXIrTytTdDFnVTd4NFRHeGVQMTVkOGdHa1RCbUg2cEtITjNSMGlJaUt6NEJqazNzY3hpR21rTWxtOTd4R0tSTlZlUjIzZGF2VGF0T1JrcENVbjErdGN0MTY5NmhYQVRKazl1ODVybkp5ZFRXNlBXaWNHTUVSbU1tUFNNTFR4Y01YTHI3K0ZlUS9QeHBTSkU1cTdTd1JnMDU4N3NHck5iMWkwWURyWFd4TVJVYXZFTWNpOWlXTVEweDNkdDYvZTk2U25wRlI3L2ZHS0ZRYXZlMjNCQW5UdjJ4ZXpIbnVzWHVmcXE5L2d3WTF1ZzFvL0JqQkVaalE0c2l0Q2czengzdEpWT0h2K0loWTl1d0R1YnB3TzNCeXljM0x3K2ZJVlNFOVB3VmNmTGVKT0EwUkUxS3B4REhMdjRCaWsvcmF0WDIreHRvVkNvVm5xcnBRVUZ4czhydEZxYXoxZjFZZjZ6S2FoMWt1Z0tvblhObmNuaU9wajJOU0ZtRHR6SEI2ZE9iYTV1MktVVXFuQ2I1djJZdk91bzVnemN6cW1UNWtFb1pDN3ZqY0ZqVWFERFp2L3hKcDFHekJsM0VBOE5IVWtKQkptelVSRVpCMDRCbWsrTFhFTTh2TzZ2N0JxM1M0YzJQUkZzengvN1U4LzRmeXBVMFpucjl4TnBWS2hxS0FBaFFVRnVIM3pKZ0xidGtWZ1NOTXN1M3R0d1lJRzMrdmg1WVhGNzc5dnh0N1F2VTVzRjJJdzlidTNmeUlRdFZBU2lSaVB6aHlMa1lON1lkbVBHN0YxNTErWVBlTUJqQms1SE9LNzFxdVNlYWpVYXV6ZXV4Ky9ydDhJWHk5bkxPY25Ua1JFWklVNEJtbDZISU0wWGtGZUh1SnUzRUNaUW9FeWhRS0swbEtVbHBUby9oUVhvN2lvQ01WRlJTaFRLUFQzaUVRaUxGaTh1Rm83ZTdadGEzUmZob3dlYmJRbWpZT2pJMFpQbmx5djlqYXVYdDNvUGxIcndRQ0d5SUo4dmQzeDBWc0xjUGxhUE5iOEVZVlZ2NjdGL2ZlTngrZ1JRK0hCYWNGbWtaV1RnNmg5QjdGNTJ3NEUrM3ZpdFdkbW9IUEg0T2J1RmhFUlViUGlHTVR5T0FZeEg3VmFqWFVyVjBJa0ZzUFcxaGEyOXZhd3RiTkRRbXdzdlAzODBETXlFZzVPVG5Cd2RJU0RreE9jbkoxaDUrQlFZMm5SM3UzYkc5MlhRYU5HR1Qxbkk1ZlhlOXRyQmpCMEp3WXdSRTJnUzhjUWZQejJVNGlKUzhMMlBTY3c3NmsvMEM2MExZWU5Ib0FlWFNQZzU4dnQ2T29qT1NVVjV5NWV3b0hEeHhBYmR4TkRJcnZoMzYvT1JWaW9mM04zallpSTZKN0NNWWg1Y1F4aVh0cksraW11N3U3NDk1ZGYxcGg1OHRxQ0JRZ0lDY0h3OGVNTjNxK3NxSUJFS3RXL05yU1U2ZE4zM2tGV1JrYWR5NXkrK09BRHBDVW5ROWFBSFptSVRNVUFocWdKaFlYNjQ2VlFmenozMkJTYy9Qc3FqcDg5aTU5Ly9RMENvUmdSNFowUTRPK0hBRDlmK1BuNndOSEJBYlp5T2VTMmNrakUxdlYvVmFWS0JVV3BBcVVLQlFxTGlwQ2Nrb3JFNUJRa0ppWGowcFdyMEdwVTZCRVJoa21qZXFMZnZ4NkdWQ3BwN2k0VEVSSGQwemdHTVEzSElFMUxyVkpCSkJaRG85R2dvcndjZWJtNUtDMHVocUswVkYvVTluWmNIUDc0NVpkL2xpVGQ4VWVyMGVBL3k1ZWJwYzVSUlhrNXBES1pXUXIyRWhsalhUOVJpZTRSVXFrRWd5TzdZbkJrVjJpMVdxU2taZU5LVEFLU1V6S3gvK0FWcEtSbG82UkVnVkpGT1VyTEZGQ3BOTTNkNVNZbEZndGhheU9IclZ3R096czVmTDNkRWVEamlWNFIvbmgwMm1ENGVydnpseU1SRVZFRGNBeFNPNDVCbWxhWlFnR1pUSWFZSzFldzhxdXZERjVUa0pjSHNWZ01XenM3T0RrN3c5dlBEN1oyZHZvL0dvM0dMQUZNZVZrWmJPVHlXcThwTFNuQnZwMDdHLzBzc2w0TVlJaWFtVUFnZ0orUEIveDhQSnE3SzBSRVJHUkZPQWFoNWxaVVVBQTdlM3NFaG9aaXpvSUZzS3VzL1ZMMTl4dlBQb3VJWHIwd2RmWnNpL2RGVVZvS2R5K3ZXcThwS1M1RzFOYXRGdThMdFY0TVlJaUlpSWlJaUtoSmFiVmE1R1JuSXlRc0RISmJXM1RwMFVOL1RsbFJnYUxDUWdCQWZtNHVMcDQ1ZzlLU0VwUVVGMWZiSGFtazh1K3BjK2FnWGNlT0RlNkxvclFVS3BVS2R2YjJScThKQ1F1RHM2c3JaczZiVjYrMlZ5eGRDbWRYMXdiM2pWb1hCakJFUkVSRVJFVFVwRExTMHFDc3FFQWJYMTlzK2YxMzNJNkwwNFVxeGNWUUtwWDY2MjVFUitOR2REU0VRcUZ1MlZIbDdCaGJPenQ0Ky9wQ0lwWFdHcHlZNHNxRkN3QUFGeU03aEpVcEZJam8yUk85SzNkQXlzbk14S21qUnpGdXloVDlrclNyRnkvaTFKRWplUER4eC9WTG1aUVZGUWp2MXMxb3UyUjlHTUFRRVJFUkVSRlJrNHE1Y2dVQUVCUWFpdXpNVEtqVmF0aloyK3VXSDFYK3ZYTFpNblR2MnhmM1AvaWd3Zm9zR28wRzc3MzBFcHhkWGVIamI5cE9WREZYcm1Edjl1MXdkSGFHVkNaRFNWRVJZcTVlQlFCMDY5UEg0RDE3dG0zRDBYMzdvS3lvd09EUm81R1pubzVEdTNlalhjZU8rcGszZWJtNXVINzVNbzRmT0tEZnRhbWlvZ0o3dDIrSHJiMDlPa1pFbUtWV0RiVnNER0NJaUlpSWlJaW9TWjA3ZVJJU3FSVHRPblpFcDY1ZERWNGprVXBSa0pkbnREaHUwcTFiS0ZNbzZoVnN1SGw0SURzekV5bUppVkNyMVJBS2hmQnMwd1pEeDQ0MXVJd3BKVEVSeHc4Y2dKdUhCL29QR3dZQWFOZXBFMlEyTnZqN3hBbjlQYjM3OTBmVTFxMDR1bjgvQm84ZURiRllERHQ3ZTR5WU1BSGJOMnpBeFRObjBMMXZYNVA3U2EwVEF4Z2lJaUlpSWlKcU1sY3VYRUJhY2pKNkR4Z0FpVlJxOUxxUXNERGNpSTdHTDk5OEEyOC92MnJubEVvbExwNDVBNEZBZ1BCdTNVeCt0cHVuSjk1WnV0U2thOVVxRmRhdldnV05Sb01wczJkRExORnRPeTRXaTlHdVkwZGN1M1FKYXJVYUlwRUlVcGtNUFNNamNXei9mbHc4Y3dZOUl5TUJBUDJIRGNPSmd3ZHhlTThlQmpERUFJYUlpSWlJaUlpYXpyVkxseUFTaXpGczNMaGFyNXM2ZXpiKytPVVgzSWlPMXRkcHFTSVFDT0RzNm9wcGp6d0NWM2QzaS9Uei9PblRTRTlKUWIvQmcydk1qZ25yMUFseE4yNGdPek1UWHQ3ZUFJQmUvZnNqOXRxMWFqTnlSQ0lSUmsyY2lIVXJWeUk3STZQT25aYW9kV01BUTBSRVJFUkVSRTFtMHN5WmFOdWhBOXc4YXQ4QzNkblZGVSs4K0dLam51VmF4ek5xMDZ0L2YwZ2tFblF5TU1PbWU5Kys2Tm0vUDhUaWY5NVMrL2o3NCtVbFMycGMyNjFQSHpnNk96TjhJUVl3UkVSRVJFUkUxSFNrTXBuUmdyZm05dGp6enpmcS9xNjlleHM4THBYSlRHNURJQkFndEgzN1J2V0RXZ2VXWVNZaUlpSWlJckppR3EyMnVidEFaQlVZd0JBUkVSRVJFVmtodVZ3M2l5TXRJN2VaZTBKa0hSakFFQkVSRVJFUldhSHdzR0FBUUd4OFVqUDNoTWc2TUlBaElpSWlJaUt5UWgzYkJ5STB5QmUvYnR3RHBVcmQzTjBoYXZVWXdCQVJFUkVSRVZraG9VQ0ExMStZalZ0SnFWaiswMGFHTUVRV3hnQ0dpSWlJaUlqSVNvVUcrV0xoL09uWXNmY0VubjUxS1E0ZU80K1V0R3dXNWlXeUFHNURUVVJFUkVSRVpNWHVHOVVmSGRzRjRyOWYvb3IzbHE1cTd1N1FYUTVzK3FLNXUwQm13Z0NHaUlpSWlJakl5b1VHK2VLN3BhL2dlc3d0Uk4rNEJZV2l2TG03Uk5UcU1JQWhJaUlpSWlJaUNBVUNkR29makU3dGc1dTdLMFN0RW12QUdGRlJYbzRiVjY0MGR6Y2FKVEUrSGpsWldVYlBGK2JuTjJGdmlJaUlpSWlJaUt3WEF4Z2pmdm5tRzZ4Y3RneTM0K09idXlzTnR2empqN0ZuMnphRDV4SmlZL0hKVzIvaHhNR0RUZHNwSWlJaUlpSWlJaXRrdFV1UVRoODlXdXQ1Tnc4UHhGNjdoczIvL29yK3c0YlZlcTJMbXh2YStQcmlnMWRlTVV2ZjVqNzdMRHBHUkFBQWRtL2RhdlM2TVpNbk4vZ1ozdjcrY1BQMHhOYTFheUdXU05CN3dBQmN1M1FKcTVZdk43bU4zZ01HWU5vamp6UzREMFJFUkVSRVJFVFd3bW9EbUkyclY1dDBYVnB5Y3AzWGR1cmFGVFBuelVQUHlNaHF4Mi9kdkltY3JDeDA3OXNYUW1ITnlVWlh6cDlIV1ZsWmpmdWNYVjMxWCsvZnVkUG9jeHNUd05qWTJHRGVjOC9oeXc4L3hNYlZxeEVVR2dvM0R3OE1IalhLcFBzUDc5blQ0R2NURVJFUkVSRVJXUnVyRFdBK1hyRUNBUER6MTEralcrL2U4QWtJd01iVnE5RzJRd2VFaFlmRFB5Z0lBb0VBQUtCU3FYRDF3Z1djUG5vVUE0WVBSOGVJQ0t6ODZpdjA2TmNQWFh2MTByYzVZKzdjYXM5WXYyb1Zjckt5TUhYMmJFaGxzaHA5K0RRK0htVmxaVFh1dTF2UHlNaHExNnhmdFFwL256alJzRzhjdXZvMlNxVVN6cTZ1bVBQa2s3Z2RGd2VQTm0wQUFCT21UVE9wRFFZd1JFUkVSRVJFUkthejJnQ215dFdMRitIajc0K3V2WHZqdnVuVGNmbmNPZnoyL2Zlb3FLaEErL0J3Q0lWQ1JKOC9EemNQRHd3Yk53NGR1blFCQUZ5L2ZCa0JJU0hOM0h2Z3RRVUxhajEvL3RRcG5EOTFDZ0RnNGVXRnhlKy9qKzEvL0lGVGh3L2o0eFVyRUJJV2hwQ3dzS2JvS2hFUkVSRVJFWkhWc3ZvQTVrNStnWUVRaVVTQVZvdmpCdy9pL0tsVGtNcGtVQ21WQ0FnSmdZdWJtMzVXekwxaTZKZ3hSczhkM0wwYlhqNCs2RmdaR3RrN09ocTl0cTRnQi9objFoQVJFUkVSRVJFUjFROERtRXBuamgzRHZoMDdrSmVUQTNjdkx3d2JPeFk5SXlOaGEyK1BTMy8vamROSGptRFpoeCtpVysvZWVQQ0pKNXE3dTNyanBrNDFldTdnN3QzdzhmZXY5Wm83dFE4UFI5c09IV29jdjNuOWVvdmZrcHVJaUlpSWlJaW9PVEdBcVJRVUdvcnVmZnNpb21kUGVQdjVWVHZYczE4LzlPelhEK21wcWFnb0wyK21IaHFYRUJzTGlVUUN2NkNnUnJVVDJMWXRCbzhlWGVPNFVxVmlBRU5FUkVSRVJFVFVDQXhnQU96ZHZoMTd0MjhIVVB1dVE3Vlp2MnBWaldPM2J0NEVBR3o2OVZlRHV5QVZGUlFZdlhmMHBFbjYzWkQrUG5IQ2FOSGRpdkp5clBycUs3VHg5Y1hUcjc3YW9MNFRFUkVSRVJFUmtXVlpmUUN6K0wzM0RCNi9lZjA2dHZ6K093YU5ISW0rZ3diVk9QL3B1KzlXZTEzYnJrUlZSWENOTVhUdndCRWo5QUdNajc4L092Zm9vVDhYZmU0Y1VwT1NBQUJTbVF6OWhnekJ3ZDI3RVh2dEd0cDE3RmpyczJweisrWk5ISTZLTW5pY2lJaUlpSWlJaUJyTzZnT1lxdTJYNzNadzkyNElCQUlNR0Q0Y0xtNXVOYzdmWFpEV1VJSGEzNzcvSGhmUG5zV0hYMyt0Sys1N2wwL2ZlUWRaR1JsMUZyZjE5dlBEaVBIajlhOXpNalAxQVF3QURCZytIRWYyN2NQZWJkc2FGY0RjdUhLRlM0MklpSWlJaUlpSUxNQ3FBNWlVeEVSa3BxVVpQQmQ5N2h4YzNkMXg2K1pOL1ZJaVE3eDhmT0RqNzIvd25FS2hnRVFpTVJpK21KT2pzek1pZXZiRStWT25rQkFiaStCMjdSclV6dWpKazZzRlBWWDI3ZHlKcUsxYkc5dE5JaUlpSWlJaUlxdGwxUUhNaGRPbmNYalBIcVBueThyS3NQYW5uMnB0WStpWU1VWURtTHljSERoVkxpT3l0TWdoUTVDYWxHU3cxZ3dSRVJFUkVSRVJOUytyRG1DcTNMa0VxS2lnQUorOC9UWjZSa2JpL2djZkJLQmI4bVBuNEFBYnViemFmYTh0V0dDMHpUS0ZBam1abWVqUXBZdGxPbjJYd05CUXZQajIyNDBLWUhLenNoQjc3WnJCNDBSRVJFUkVSRVRVY0F4ZzdySjE3VnBJSkJLTW5qUUpBS0RWYXJIeXE2OWdaMitQSjE1OEVSS3AxS1IyTHA0OUM0MUdnOUQyN1MzWjNXb2FPL3ZsN1BIak9Idjh1SmxHcG1HdkFBQUZjRWxFUVZSNlEwUkVSRVJFUkVSVkdNQlUwbXExK0d2TEZsdytkdzczVForT2l2SnlsQlFWb2FLOEhOMzc5VVBVMXEzNDVkdHZNZmZaWit1czZWS1FuNCtvclZzaGtValF2VStmUnZldHRtMm96U2x5NkZEMEdUalE0czhoSWlJaUlpSWlzallNWUNxcFZDcWNQbklFQUxCOXd3WnMzN0FCUXFFUU1oc2J5R3hzNE9YamcvaVlHR3o5L1hkTW5UUEhhRHU1MmRuNDhjc3ZVVnhVaFBGVHA4TE93YUhSZmZQMjgwUEhpQWo5NjJ1WExpRXRPYm5XZXpRYVRiMmVNWG5XTEFTRWhCaXRaOU9ZdG9tSWlJaUlpSWlzSFFPWVNoS0pCRSs5OGdvMGFqWGtkbmFReStXUXltUVFDQVQ2YXhKaVl5R3pzWUZHbzBGT1ppWUFRRmc1RzBhcjFlTHM4ZVBZdm1FRHloUUtEQmcrSEVQR2pERkwzM3o4L1RGbThtVDk2NEs4dkJvQlRGRmhJUUJBTHBkREtCTGgwdG16dXRlMnRpWTlvLyt3WVViUFZaU1hRNjFXNi84OUxwdytEUUNRMmRqVTYvc2dJaUlpSWlJaXNsWU1ZTzdnNWUxZDYzbDNMeTk4OE1vcjFZNEZ0MjBMQVBocjgyWWMzTDBiWW9rRTl6LzRJQ0tIRGpWTG55WTg4QUM4ZkgyckhSczFjV0tOd09Uc3NXUDRhOHVXR3ZkMzd0YXQwWDI0SGgyTlg3LzdydG94b1ZDSUxqMTZOTHB0SWlJaUlpSWlJbXRnMVFHTWYzQXdlZzhZWVBMMURvNk9tUERBQTFBcWxZQkFnS0NRRUlSMjZBQUFHRForUElxTGlqQnM3Rmk0ZTNtWjFGN1B5RWdVRnhYVmVzM2cwYU5ySEhOeGM0T0xtMXUxWSswN2QwWkJmajdVS2hVMEdnM0VFZ25DdTNiVjk2OHhna0pETVhERUNHZzFHbWdCMk1qbENPL1dEWDZCZ1kxdW00aUlpSWlJaU1nYUNGUWw4ZHJtN2dSUmZReWJ1aEJ6WjQ3RG96UEhObmRYaUlpSWlJaUlpS29SMjRVSURCMXYzTDdGUkUxTW8yVmVTRVJFUkVSRVJDMFBBeGhxVWRMU2N3QUFjcm1zbVh0Q1JFUkVSRVJFWkRvR01OU2l4TVluQVFBNnR3OXEzbzRRRVJFUkVSRVIxUU1ER0dveGxDbzExbXpjZzlBZ1gzUUlDMnJ1N2hBUkVSRVJFUkdaakFFTXRRaEtsUnJMZjlxSTI4bHBlR1BoSEFnRkJtc2FFUkVSRVJFUkVkMlRySG9iYXJxM2FiUmFwS1huSURZK0NXczI3c0h0NURRc25EOGRJWUUremQwMUlpSWlJaUlpb25wcDBRSE1zS2tMbTdzTDFFUkNnM3l4NG4rdk1Id2hJaUlpSWlLaUZxbEZCekJ6WjQ1cjdpNlFoY25sTW5SdUg0UU9ZVUZjZGtSRVJFUkVSRVF0bGtCVkVxOXQ3azRRRVJFUkVSRVJFYlVHWXJzUWc3TUhXSVNYaUlpSWlJaUlpTWpDR01BUUVSRVJFUkVSRVZrWUF4Z2lJaUlpSWlJaUlndGpBRU5FUkVSRVJFUkVaR0VNWUlpSWlJaUlpSWlJTEl3QkRCRVJFUkVSRVJHUmhUR0FJU0lpSWlJaUlpS3lNQVl3UkVSRVJFUkVSRVFXeGdDR2lJaUlpSWlJaU1qQ0dNQVFFUkVSRVJFUkVWa1lBeGdpSWlJaUlpSWlJZ3RqQUVORVJFUkVSRVJFWkdFTVlJaUlpSWlJaUlpSUxJd0JEQkVSRVJFUkVSR1JoVEdBSVNJaUlpSWlJaUt5TUFZd1JFUkVSRVJFUkVRV3hnQ0dpSWlJaUlpSWlNakNHTUFRRVJFUkVSRVJFVmtZQXhnaUlpSWlJaUlpSWd0akFFTkVSRVJFUkVSRVpHRU1ZSWlJaUlpSWlJaUlMSXdCREJFUkVSRVJFUkdSaFRHQUlTSWlJaUlpSWlLeU1BWXdSRVJFUkVSRVJFUVd4Z0NHaUlpSWlJaUlpTWpDR01BUUVSRVJFUkVSRVZrWUF4Z2lJaUlpSWlJaUlndGpBRU5FUkVSRVJFUkVaR0VNWUlpSWlJaUlpSWlJTEl3QkRCRVJFUkVSRVJHUmhUR0FJU0lpSWlJaUlpS3lNQVl3UkVSRVJFUkVSRVFXeGdDR2lJaUlpSWlJaU1qQ0dNQVFFUkVSRVJFUkVWa1lBeGdpSWlJaUlpSWlJZ3RqQUVORVJFUkVSRVJFWkdFTVlJaUlpSWlJaUlpSUxJd0JEQkVSRVJFUkVSR1JoVEdBSVNJaUlpSWlJaUt5TUFZd1JFUkVSRVJFUkVRV3hnQ0dpSWlJaUlpSWlNakNHTUFRRVJFUkVSRVJFVmtZQXhnaUlpSWlJaUlpSWlJaUlpSWlJaUlpSWlJaUlpSWlJaUlpcXNYL0E4V3BlZ2lQRHpadkFBQUFBRWxGVGtTdVFtQ0MiLAogICAiVHlwZSIgOiAibWluZCIKfQo="/>
    </extobj>
    <extobj name="C9F754DE-2CAD-44b6-B708-469DEB6407EB-2">
      <extobjdata type="C9F754DE-2CAD-44b6-B708-469DEB6407EB" data="ewogICAiRmlsZUlkIiA6ICIxODg5OTY2MTc1MSIsCiAgICJJbWFnZSIgOiAiaVZCT1J3MEtHZ29BQUFBTlNVaEVVZ0FBQXY4QUFBRytDQVlBQUFBRUYydDJBQUFBQ1hCSVdYTUFBQXNUQUFBTEV3RUFtcHdZQUFBZ0FFbEVRVlI0bk96ZGQzeFRWZVBIOFc5Rzk1NlVVU2hEQk1RRmlJcDdvU3dGUVVVVUorTGU4K2ZBdmZkK1ZOeUtvcWk0QVJGUkFRRkJVUGJlbE5FV2FKdk9qTjhmcGFGcHVwczJUZTduL1hvOXJ5ZjM1STRUN0xuNTV0NXp6ekhOWHpyTkpRQUFBQUJCcFcvUC9xYktaV1ovVkFRQUFBQkE4eVA4QXdBQUFBWkIrQWNBQUFBTWd2QVBBQUFBR0FUaEh3QUFBREFJd2o4QUFBQmdFSVIvQUFBQXdDQUkvd0FBQUlCQkVQNEJBQUFBZ3lEOEF3QUFBQVpCK0FjQUFBQU1ndkFQQUFBQUdBVGhId0FBQURBSXdqOEFBQUJnRUlSL0FBQUF3Q0FJL3dBQUFJQkJFUDRCQUFBQWd5RDhBd0FBQUFaQitBY0FBQUFNZ3ZBUEFBQUFHQVRoSHdBQUFEQUl3ajhBQUFCZ0VJUi9BQUFBd0NBSS93QUFBSUJCRVA0QkFBQUFneUQ4QXdBQUFBWkIrQWNBQUFBTWd2QVBBQUFBR0FUaEh3QUFBREFJd2o4QUFBQmdFSVIvQUFBQXdDQUkvd0FBQUlCQkVQNEJBQUFBZ3lEOEF3QUFBQVpCK0FjQUFBQU1ndkFQQUFBQUdBVGhId0FBQURBSXdqOEFBQUJnRUlSL0FBQUF3Q0FJL3dBQUFJQkJFUDRCQUFBQWd5RDhBd0FBQUFaQitBY0FBQUFNZ3ZBUEFBQUFHQVRoSHdBQUFEQUlxNzhyQUNCNG1NMFdKY1lsS1RvcVRtSFdFSm5NWEY4QWF1TnlPbFZzTDFXK2JaOXk5bVhMNlhUNHUwb0FnaGpoSDRCUFJFVkVxWFZLTzFtdElmNnVDaEJRVEdhendrUERGQjZhcXZpWUJHWHUzaXBib2MzZjFRSVFwTGdzQjZEUm9pS2lsTjY2SThFZmFDU3JOVVRwclRzcUtpTEszMVVCRUtRSS93QWF4V3kycUhWS08zOVhBd2dxclZQYXlXeTIrTHNhQUlJUTRSOUFveVRHSlhIRkgvQXhxelZFaVhGSi9xNEdnQ0JFK0FmUUtORlJjZjZ1QWhDVW9xTmkvVjBGQUVHSThBK2dVY0s0Nmc4MGlUQnJxTCtyQUNBSUVmNEJOQXJEZVFKTmc3WUZvQ2x3WmdFQUFBQU1ndkFQQUFBQUdBVGhId0FBQURBSXdqOEFBQUJnRUlSL0FBQUF3Q0FJL3dBQUFJQkJFUDRCQUFBQWd5RDhBd0FBQUFaQitBY0FBQUFNZ3ZBUEFBQUFHQVRoSHdBQUFEQUl3ajhBQUFCZ0VJUi9BQUFBd0NBSS93QUFBSUJCRVA0QkFBQUFneUQ4QXdBQUFBWkIrQWNBQUFBTWd2QVBBQUFBR0FUaEh3QUFBREFJd2o4QUFBQmdFSVIvQUFBQXdDQUkvd0FBQUlCQkVQNEJBQUFBZ3lEOEF3QUFBQVpCK0FjQUFBQU1ndkFQQUFBQUdBVGhId0FBQURBSXdqOEFBQUJnRUlSL0FJYTJadVZhMmZKdC9xNUd3SE81WE1yZW5lM3ZhZ0FBYW1IMWR3VUF3RjlXcjFpdEM4NGFKVWxLVEVwVWVrWTdwV2VrNi96UkkzVG9rWWMyeVRFL2UvOXp6ZnB0dHVMaTR4U1hFS2NqK2h5dU00ZjBiNUpqMWNkTFQ3eWlUUnMycVcrL28zUlV2NlBVNWVET05hNi9lK2R1L1Q3OVQ2MWVzVnFybDYvV21wVnJWVnBTcWg5bWZhdlV0TlFtcisrZTdEMDYvNndMbFpxV3FwUld5VXBOUzFWcXExU2xaN1JyRWYrZUFOQlNFZjRCR05ZWEgwMXl2ODdKemxGT2RvNVdMRm1wbSsrNXNjbU8rZGNmY3pYbjk3L2N5NUZSa1Y1aDljZHZmbXFTWXc4Y09rQW1rNm5LOTZaOE4wVTdNM2RwNXJUZkpaWDlHSHIzeTdlVjBUbWp5dldkVHBlZUd2ZTBISGFIUi9sSGIzK2lPOGJkNXRONlYrV2YrWXVVdFN0TFdidXlQTXJQR3oyQzhBOEFOU0Q4QXpDa2ZYdHpxd3paZzRjUFVuSnFjcE1kZCsycWRSN0wzWHQyODFybi9sdkdOY214enhweXBpeFdpMWY1NmhXcnRUTnpsMGVaMldKVys0N3RxOTFYcTlhcDZqL29EUDM4N1JTUDhzbWZUOWExdDEydHFPZ28zMVM2R24vOU1kZXJ6R3cyYS9TWWk1cjB1QUFRNkFqL0FBenA2d2xmcTZpd3lLUE1iRGJya3JHam0reVllYmw1eXR5VzZWSFdyWXJ3Mzl4K216clRxK3lNUWFmTGJLNzVzYkFMTHgvcEZmNXR0Z0pObnZpdExycHlWSVBxY21TSFBnM2FUcEtjVHFmT1BtbFl2YlpadEdsQmc0OEhBSUdJOEE4Z0tEVWtSRHFkVGcwOTVkeEdIM3ZnMEFGNi9PVkgzZnZjdG5tYkpHbjVraFVlNjRWSGhNdnBjR2pMeGkzdXNwRFFrRVlmdjc2cUN2OW5uZDIvd1VIOHVVZGUwSE9QdkZEcmVoZGNjcjd1ZWZTdUJoMERBTkF3aEg4QWFFSzJmRnUxVjZPTENvdDB6c21lUHpiYWRXalhITlZ5MjdwcHExWXRYKzFSMWphOWpRN3JkVml6MWdNQTBEd0kvd0RRd2xUWEZlWFpoNS9YaFBjK2N5OS9PVzJpZTFTZWlsZnAreDdYVjI5TmVLTk94NXIyd3k5ZVpVTkdESzVQZFp0VSs0N3RkWGh2My93UStYZmhmOXE4WWJOUDlnVUFnWXJ3RHdBR051WDdhUjdMSnBPcFJZWC9YbjJQMUlQUFBPQ1RmVDE4MTZPRWZ3Q0dSL2dIRUpRZWUra1JyektYMDZXbkhuaGFObHVCUi9tSnA1Mmcva1BPOE5teDI3VnYzcTQ3RGJWbXhScXRXYkhHbyt5b1kvdW9UYnMya2xyR3c3Q1RKMzZyeVJPLzlYYzFBQ0JvRVA0QkJLVkJ3d1o2bGYzdzFZOWV3VDhrSkVSM1AzS25PL0Q2V2t4c2pCWnRXcUMvLzFxZ3NTT3ZjWmVudFVuVHozLzlVT1UyeFVYRldyZDZuVmQ1VG5hT3gvSzYxZXRVVWx6c3RWNkJ6YWJsL3kzM0tHdmZzYjJpWTZJOXlyNy82a2V2YmZzZWQxVDFId1lBRVBBSS93QU1vYlMwVkcrKzhKWlgrZkNMenZVSy92ZmQ3Tm5OSkRJNlV2YzkvbitOT3Y3aUJmOTZMQi9XNjFCTi8rbFhqN0xUQjU0bVNkcTRmcE11R25KSnJmdTg1NFo3cXl4ZnVuaVoxL1l2di9laVRqenRCUGR5YVdtcGZ2amFPL3hYSHQ2ek1VTnZWbWY2Z3FsS1NrbnkrWDRCQUxVai9BTXdoSzhtZktQdFc3ZDdsRVZFUnVpcW02NzBXdmVueVQ5N0xNY2x4RFU2L1A5Yktmd2YzS09yN3J6MmJvK3k1dXhtTTJQS2I5cVR2YWZaanRkUUE4NDVTN2MvY0t0UDl2WDhveTk2elVzQUFFWkQrQWNROUd5MkFvMS9aYnhYK1NWalJ5c3hLYkhKais5eXVmVGZQMHM4eW5vZDNhdkpqMXVUenorWTZOZmoxMVZZZUpqUDdoS0VoWWY1WkQ4QUVNZ0kvd0NDM3ZoWHhpczd5N08vZkZKeW9pNFplM0d6SEgvMWlqWEt5ODN6T0haR3B3N05jdXlxTFB0M3VWYzNwT29jMGVkd254L2ZHbEwzaWN5S2k0cVZ2VHZiSjhjdEx2SitQZ0lBaklid0R5Q29iZDI4VForKys1bFgrVFczWGFQSXFNaG1xY1A4Mlg5N0xQYytwbmU5dHArK2NKcmk0K04wdzJVM2FlNmY4OXpsZjYyY3BaQ1FFTjE4NWEyYVBYT091M3pXc3Q4VkhoNnVQcDJQcm5KLzc3L3hRWjJQL2Y1WDc5YXJycjcyODdkVDZLb0RBRDVFK0FjUTFGNTg3Q1dWbHBaNmxNWEZ4NnA5UmpzdG1MdXdUdnV3bDlycnRHNjc5bTJWMWliTnEzekJYNTU5K1h2WHM4dVB4V3lXeFdyUjdwMjczV1ZSVVpFS2p3aVhKR1h0eW5LWGg0YUdLaW82cXRwOXJWbXhSak9tL2xiblk0KzVZR3k5NmxvWHo3LzFuT0xpWTMyK1h3QkE3UWovQUlKYVZVRjMzOTVjWFQzcXVqcnZ3NVp2MDFVWFhGM3JlamZkZllNdXYrNHlyL0pGZnkvMldFNXJtNlp0VzdaN3JiZGw0eFpGMWhEY2QrMDRFUDVUMGxMZHJ5dUcvOWhhUXZWWEU3NlJ5K1dxY1oyS0ZzNzlwODdyMXBXOTBvOHhBRUR6SWZ3RFFCT3oyV3dleXpkZlVmWG9OV2VmTkV4bkR1bGY1UStJUGRsN1BKNGJNSmxNY2pxZGNqcWQycE96MTEyZWtwcGNZMTNTMm5yZm1XakpobDV3ams5bitHWENNQUJHUi9nSGdBQ3d1dEpNdkJ2V2J0QmJMNzJqMHdhY0lxZlQ2UzVQU0s1NTlLS3UzYnE0WDV0TXBucmRCZkNIZitZdjByamJIL0xKdnY1ZCtKOVA5Z01BZ1l6d0R3QUJZT1d5bFY1bDQxOTkxMnZ1Z3I5bi82MFZTMWFvKzZIZHE5eFBsd3JoZjlDNUEvVkRGYlA4VnRTY2N3OVVaZk9HemRxOFliTmY2d0FBd1lUd0R5Q29UWm43VTcyM09ldVlnUjdMc1hHeCttTHE1N1Z1RngwYlhlOWoxZFc4V2ZPOXlweE9wMVl2OTd3alVGcGFxcnV1dTBlZi96eWh5djJrcHFVcUpqWkdKU1VsdXVITzYyc04vd0NBNEVMNEJ4RFVXclZPclgybFdwak1wa2J0WitGNjcrQytOMmV2VGpueWRJK3k4cXZzcTVhdjlpZ3ZLaXJXd25uZUQ5NzJPS3lISEhhN1Yvbld6ZHYwNUFOUFYxdWZqTTRaT3Y2VWZuWDZURWQyNkZQck92WGw3N3NKQUdCa2hIOEFhT0YrbS9xYlNvcEwzTXVuRFRoVmExZXQxVmxuOTljTGo3MVU1VFkvZmwzOUhZOFRUenRCbDF6ZFBCT2MxVmQ5ZnhqTStmMHZQWFRuSTlxOWM3ZE1KcE9lZit0Wm5YTG15VFZ1NDNLNTlPdlBNNVNRbU5DSW1nSkFZQ0w4QXdnNnkvOWI3dFA5T2V5T0J1Mnp4MkU5ZkhMOGJ6NmY3TEU4Zk5TNVNrNUowc0w1aXp6SzA5cWthZStldlNvcUxLcHhmMWRjZjVuTVpyTlA2dVpMbjMvNGhkYXZXYTlCd3dicThONkh1Y3MvZmRlekMxTmNmSndHRHgra1gzK2VvVHV1dWN0ZDduSzU5TUJ0RCtyVDd6OVdoMDd0dmZidmREbzEvYWRmOWM0cjQ3VjIxVHBsZE9xZ0wzK1pLS3VWcjBJQXhzRVpEMEJRY2RnZHVtaklKVDdkWjM1ZWZvUDJ1V0RkUEZtc0ZoWFlDcFNmbDYvOHZIemw1WmI5Lzg3TW5WN3IzM0RwVFNvdEtkVnREM2dPQmJwbTVWcjM2NlNVSkIxOVhGK1pMV1k5TmU0WmovV0dqenBYa3ZUNmMyL1VXSytXR1B3bGFkSW5rN1J1OVhwOStmRWt0V3ZmVm9PSEQ5TFZ0NHpWYzQrODRMRmVScWNPR2p4OGtFNDgvUVQxT0t5SHh3OHpXNzVOdDQyOVF4OS8rNEhYRE00dlB2NlNQaGwvNElmRXh2V2I5Tm43bjJ2MFZTM3pMZ2dBTkFYQ1B3QTBJWnV0UU1mM09MRk82ODZlT1VkSnRRelZPV2pZUUprdFpxMWVzVnIvVkxqeWJ6S1pOT2pjQVVwT1RkWjNrNzdYbG8xYkdsWHY2blRzMGxFdnYvdEM3U3Z1ZC9PVnQybkQyZzIxcnJkMjFUcXRXNzNldmJ4MTh6Yjk5OCtTR3JjSkNRblJNMjg4cFpFRFJpay9MOTlkdm43TmVqMXgzMU42NkxseG12dm5QQjEveW5HU3BBc3VPVjhUUC96U1k4Ym50MThlcjhIbkRsSkNFbDJBQUJoRHk3ejhBd0JCSWlTa250ZFlUQ2F2b202SEhDeEpDZ3NQMHlWank2NVNmLzdCRng3cjlEcjZTTFZ1MjFvaElTRzYvZjViZmZLZ2MxVkNRa0tVbnBGZTUvK0ZoSVRVYWI5VHZwdnFWVGI4b25OcjNhNXRlaHM5OE5SOUhtV2REdXFrUzY2K1dCdlhiZEtObDkyc215Ni9SUnZXYmxDN0R1MDA4ckx6UGRiTno4dlhHOCsvV2FjNkFrQXdJUHdEUUJPcWEvZ3Q1M0E0dk1xT1BmRVk5VHZwV0owLytqd2xwU1JKa25vZWNZakhPaGRjY2lEVW5uVEdpYnBrN09nRzFOWS9ISGFIZnZqcUI0K3lsRllwT3VtMHV0MHg2VC80REEwYVZqWTg2M21qUjJqQ0R4K3JhL2V1K3UrZnNrbTkvcHd4U3lQNlg2Q0g3M3BVQTRjTlZGeENuTWYyWDM4K1dldlhyUGZhTHdBRUk3cjlBQWdxRnF0RjM4eVkxS2g5RER0MWhNZHlUR3lNUHByOGZvUHFJa2xXcTFYMlNrTnltaTFtT1IxT2o3TFJWMTJrMW0xYlY3bXZPOGJkcHZpRWVQZnl1UmNPMDV6Zi85S3ZQODlRajhONjZQU0JwM21zSHhFWlVlLzYxa1ZKU1lrMnJ0dFlyL1ZyTS9XSGFkcVp1Y3VqYk5qSW9lNS92OG9LQ3d1OXl1NTYrQTZkZVhaL25YRHE4ZTZ5NlQvOTZuN3RkRGcxZWVLM09yejNZYnJzbWt2MThwT3ZlTHozMGhPdjZKWDNxeDQ1Q1FDQ0NlRWZRTkRKNkp6aDAvMlpMZVpHN2ZQaDV4OVVkRXkwRWhMamxaQ1lvTGlFT05sTDdUcTExeGtlNjkxMmY5bUR2cFhIK1pmSyt0cFhkdjhUOTJyUi9NVzYrZjl1bEtsU2Q2RzZoTzZHMkxodW85ZVBvOGI2K08xUFBKWXRWb3ZPdlhDWWU5bHNOc3ZwUFBCRGFXZm1MbjMyL3VjYU5uS293aVBDSlpWTnhGWWUvTE4zWjJ2U3AxL3Byei9tZXV3M05EUlVwdzA0VldhTFJlKzkvcjd5Y3ZQYzcvMDVZNWJXcjFtdlRnZDE4dWxuQTRDV2h2QVBBRTFzNE5BQlhtVjdjL1kyZXIveGlmRjYrL1AvcVhQWHNzQTY5ODk1aW82Smx0MXUxN2RmZk4vby9UZUhCWE1YYXVXeVZSNWxKNTl4a3NjekM0bkppY3JhbGVXeHpqTVBQYWRuSG5wT29hR2hIdVVPcDBNT3UzZlhLVWthZE81QXhjVEdTSkpHWG5xKzNubjFYVW5TVWNmMjBZMTMzMER3QjJBSWhIOEFDR0Rsd1YrU25uN3cyV3E3NUVUSFJEZFRqZXJua01ONjZNNEhiOWNuNHljb2MxdW1KT25DeTBaNnJIUGN5ZjMwN1JmZlZibDlYZTl3aEVlRTY4b2JybkF2ajdyaVFpMmN2MGhqYnJoQ3g1NTRUQU5yRHdDQmgvQVBBRUhpb0c1ZHFnei9ack5aSFRwMWFQNEsxVUZFWklSR1hYR2hMcmprZkUzNzhSZk5uamxIdlkvcDViSE90YmRkbzcvK21LdGRPM1pWczVlYW1jMW0zZi9FdldxYjNzWmRGcDhZcjNlL2VMdFJkUWVBUUVUNEI0QWdrWjZSWG1YNXdHRURhcDAvb0s2NmR1K3FpVk1tMUw3aWZoZWNOVXFyVjNnL3cxQ1p4V3JSZ0hQTzBvQnp6dko2cjFYclZIMyswNmY2OEsyUE5ldTNXZHE2ZVp1S2k0cHIzRjlrVktUUzJxU3BWOThqZE9IbEkrblNBd0Q3RWY0QklFaTBhOTlXa1ZHUkNnc1BVMVJVcEZMVFVuWENhU2RvOUppTHF0M202bHZHZWl3ZmNkUVJOYjZmdkgrbzBibzY3K0xoeXRxZFhhOXRxcEtRbEtCYjdyMUp0OXg3VTZQM0JRQkdacHEvZEpyTDM1VUFFTGk2ZGVycDd5b0FRV3ZsK3FYK3JnS0FBTmEzWjMrdm1TT1o1QXNBQUFBd0NNSS9BQUFBWUJDRWZ3QUFBTUFnQ1A4QUFBQ0FRUkQrQVFBQUFJTWcvQU1BQUFBR1FmZ0hBQUFBRElMd0R3QUFBQmdFNFI4QUFBQXdDTUkvQUFBQVlCQ0Vmd0FBQU1BZ0NQOEFBQUNBUVJEK0FRQUFBSU1nL0FNQUFBQUdRZmdIQUFBQURJTHdEd0FBQUJnRTRSOEFBQUF3Q01JL0FBQUFZQkNFZndBQUFNQWdDUDhBQUFDQVFSRCtBUUFBQUlNZy9BTm9GSmZUNmU4cUFFR0p0Z1dnS1JEK0FUUktzYjNVMzFVQWdsS3h2Y1RmVlFBUWhBai9BQm9sMzdiUDMxVUFnbEsrTGRmZlZRQVFoQWovQUJvbFoxKzI3Rno5QjN6S2JpOVZ6cjVzZjFjRFFCQWkvQU5vRktmVG9jemRXLzFkRFNDb1pPN2VLcWZUNGU5cUFBaENoSDhBaldZcnRHbEw1Z2J1QUFDTlpMZVhha3ZtQnRrS2JmNnVDb0FnWmZWM0JRQUVCMXVoVGV1M3JsVmlYSktpbzJJVlpnMlZ5Y3oxQmFBMkxxZFR4ZllTNWR0eWxiTXZteXYrQUpvVTRSK0F6emlkRG1YdDJhV3NQYnY4WFJWVTQ4SlRMdk5ZVGtsTDFpdWZQZWVmeWdBQW1oMlg1UUFBQUFDRElQd0RBQUFBQmtINEJ3QUFBQXlDOEE4QUFBQVlCT0VmQUFBQU1BakNQd0FBQUdBUWhIOEFBQURBSUFqL0FBQUFnRUVRL2dFQUFBQ0RJUHdEQUFBQUJrSDRCd0FBQUF5QzhBOEFBQUFZQk9FZkFBQUFNQWpDUHdBQUFHQVFoSDhBQUFEQUlBai9BQUFBZ0VFUS9nRUFBQUNESVB3REFBQUFCa0g0QndBQUFBeUM4QThBQUFBWUJPRWZBQUFBTUFqQ1B3QUFBR0FRaEg4QUFBREFJQWovQUFBQWdFRVEvZ0VBQUFDRElQd0RBQUFBQmtINEJ3QUFBQXlDOEE4QUFBQVlCT0VmQUFBQU1BakNQd0FBQUdBUWhIOEFBQURBSUFqL0FBQUFnRUVRL2dFQUFBQ0RJUHdEQUFBQUJrSDRCd0FBQUF5QzhBOEFBQUFZQk9FZkFBQUFNQWpDUHdBQUFHQVFoSDhBQUFEQUlBai9BQUFBZ0VFUS9nRUFBQUNESVB3REFBQUFCa0g0QndBQUFBeUM4QThBQUFBWUJPRWZBQUFBTUFqQ1B3QUFBR0FRaEg4QUFBREFJQWovQUFBQWdFRVEvZ0VBQUFDRElQd0RBQUFBQmtINEJ3QUFBQXlDOEE4QUFBQVlCT0VmQUFBQU1BaXJ2eXNBLy9ucXc4bWE5TUZrZjFjRGdCL3QzcEdsQzArNXpOL1ZBRkJQbi8zMmdiK3JnQURGbFg4QUFBREFJQWovQUFBQWdFRVEvZ0VBQUFDRG9NOC9QSXk0YktpL3F3Q2dEcFl2WHFubGkxZDZsUFU0b2x1dDIrM2VrZVd4M0taOWF4M1VvN05QNndiQXQzZytENzVFK0llSDRaY1Mvb0hBTU5rci9EL3c0ajErcWd1QXBzWVBBUGdLM1g0QUFBQUFneUQ4QXdBQUFBWkIrQWNBQUFBTWd2QVBBQUFBR0FUaEh3QUFBREFJd2o4QUFBQmdFSVIvQUFBQXdDQUkvd0FBQUlCQkVQNEJBQUFBZ3lEOEF3QUFBQVpCK0FjQUFBQU1ndkFQQUFBQUdBVGhId0FBQURBSXdqOEFBQUJnRUlSL0FBQUF3Q0FJL3dBQUFJQkJFUDRCQUFBQWd5RDhBd0FBQUFaQitBY0FBQUFNZ3ZBUEFBQUFHQVRoSHdBQUFEQUl3ajhBQUFCZ0VJUi9BQUFBd0NBSS93QUFBSUJCRVA0QkFBQUFneUQ4QXdBQUFBWkIrQWNBQUFBTWd2QVBBQUFBR0FUaEh3QUFBREFJMC95bDAxeitya1JqbU0wV0pjWWxLVG9xVG1IV0VKbk0vSjVCMDNNNW5TcTJseXJmdGs4NSs3TGxkRHI4WGFVV2dmYUlZRVI3cnhydEhjRW8yTnA3MzU3OVRaWExyUDZvaUs5RVJVU3BkVW83V2EwaC9xNEtETVprTmlzOE5FemhvYW1LajBsUTV1NnRzaFhhL0YwdHY2STlJbGpSM3IzUjNoR3NqTkRlQS9abmVsUkVsTkpiZCtURUE3K3pXa09VM3Jxam9pS2kvRjBWdjZFOXdpaG83N1IzR0Vld3R2ZUFEUDltczBXdFU5cjV1eHFBaDlZcDdXUTJXL3hkaldaSGU0UVIwZDRCNHdpMjloNlE0VDh4TG9rckRtaHhyTllRSmNZbCtic2F6WTcyQ0NPaXZRUEdFV3p0UFNERGYzUlVuTCtyQUZRcE9pclczMVZvZHJSSEdCWHRIVENPWUdydkFSbit3N2pxZ0JZcXpCcnE3eW8wTzlvampJcjJEaGhITUxYM2dBei9EQ2VHbHNxSWY1dEcvTXlBWk15L2ZTTitaa0FLcnIvOTRQa2tBQUFBQUdwRStBY0FBQUFNZ3ZBUEFBQUFHQVRoSHdBQUFEQUl3ajhBQUFCZ0VJUi9BQUFBd0NBSS93QUFBSUJCRVA0QkFBQUFneUQ4QXdBQUFBWkIrQWNBQUFBTWd2QVBBQUFBR0FUaEh3QUFBREFJd2o4QUFBQmdFSVIvQUFBQXdDQUkvd0FBQUlCQkVQN1JMSnhPcDcrckFBQkFpK055dWZ4ZEJSaU0xZDhWQ0VSUGozdEd1M2RtS1Qyam5UcDA2cUJ6emo5YkpwT3AzdnU1K3NKcnRYMWJwanAwYksvWFBueWxDV3BhTlYvVWYvT0d6U29wS1pVa2RUbTRzNzc4ZUpJV3p2dEhrdlRVYTA5NHJYL1BEZmRxMGQrTDFUYTlqYTY5N1JvZGZYemZ4bjhRUUlIZkh1dGp4WklWdW5iMERlN2xtWXQvZGIvZXVHNmp2djVzc202NTl5YVp6ZFZmMTFtN2FwMGV1ZnRSOS9MNGlXOHJOQ3kwYVNwY3dlWU5telhodmMvZHk5ZmZlYTFpWW1PODFsdiszM0o5TmVFYmJkbTRSZitiOEVhTm53WEdFeXp0L1kzbjN0U1U3NmRwMzU1OUtyQVZhTXE4bjVTVW5OanM5V2dxdFBlV2pmQmZUenUyNzlRWG4weVMwMUYySmZ1a00wN1UwQXZPcWZkK1hDNlhsaXhlcXNLQ1FyWFBTUGQ0NzQ1cjd0S3ZQODlvVVAwV2JWcFE0L3UrcXYvMWw5NmtyWnUydW8rNVpQRlNUZjErbXFRRDRUOHZOOCs5L3BxVmE1VzFLMHRadTdJVW54anY4VjY1cWs0TWYvejZwMjYrNHRaNjE2K3lLWE4vVXF2V3FZM2VEMXFXUUdtUFEwNGNXcS90SWlJajlNV1V6N3pLN1hhNzl1M1o1MVgrMWt0djY5M1gzbGRwYWFraW95SjF6YTFqcTkyM0xkK21KWXVXdXBmcmN0WFI2WFJxVC9hZVd0ZExTRXFvOXN0NzE4N2RtdmpSRis3bHk2Kzd6S3ZONStmbDY2cVIxNmpBVmlCSm12VEpWenIva3ZPMFpORVMzWDM5dmJVZXY2SW5YbmxNUi9RNXZGN2JvR1VMaFBaZVdGQ29uWms3YTEwM0tUVkpXelp1Y1M5LzllbFg2ai80akZxM3kraWNJVWs2b2VmSnlzL0xiMUE5cTFOK3ZxSzlCei9DZnoxOTl2N243aE9QSkYxNS9lVU4ycytXalZ0VVdGQW9TZXArYUhlZjFLMHVmRlgvdWpqeDBGT3FMQjg1WUZTVjViWDljQUVxQzVUMldQNUR1YTRpSWlQcXRiN2RibGRwYWRtZHVIZGVHYS9leC9UU1VjZjJxWEpkaDkzdXNXeTIxSDZsYlUvMkhwM2U1OHhhMTV1K1lLcVNVcExxVU9PcVJjZEVhOFJGdy9YUjJ4OUxrbDUvN2syZE9hUy9pb3RMbExrdHMxNzdLaTRxYm5BOTBESUZRbnYvKzY4RkRicGc5ZVlMYituTkY5NnFkYjNtK0o2a3ZRYy93bjgxc25kbjErbVAvNUtoOVR2NUxOcTB3T3NYKzd1dnZhZDNYM3ZQdlR4czVGQ1AyMzlGUmNXeTVkc2tsZjNTdHVYYlZGSmNJa25WM2lac3l2cjdVM3BHdWl4MXVDMVlWRlNrSGR0cnYvcUN3QkRvN2JFaGRtYnUwbG5IRFBTb2EzV3V1bW1NcHYvNHF6YXUzeVNuMDZrSGJoMm5MNlorcnRpNFdLOTFTMHM5dzcvVjZ2K3ZnYU1QNnVkKy9lQ3pEOGhzTWN2cGNDcDNYNjQrZlhlQyt0Sk4wRkNNMk42TmhQYnVmLzQvNjhQTHVLZnY5MWorN3N2djllQWREMHVTUHZ2eFU3MyszQnY2ZnRJUGtxVHBDNmMxZS8zcUt5azVVV051R3FPZnZ2bkozZDNnN2tmdWtpU05mMlc4c3JOeTZyeXZqNzU1WC9HSjhiV3VOMi9XZkYxejBYVU5xekJRZ1MvYVkzbHdMeWtwMGZEVHozZmZDZWpiN3lqOWI4SWJNcGxNbXZ2blBQWHRkNVQ3U3Z6T3pGMTFybU5vYUtqdWYvSStqYmxnckh2YmlSOTlxYXR1dk5KcjNhTENJby90R3RKZnVqcXJscTNTOVpmZVZLZDF5My9ZL0xab3VrcEtTdHpscVdtcE92WE1VMVJRVUtqelI0L1FDYWNlTDdQWlhLY0xEMGQycVBwdUIxQlhqVzN2dlkvdXBjOS9ubERsdm4rYk9sTkxGaS9WMmNNSEs2Tkxoc2Q3THBkTFU3K2JxdCtuLzZsSG5uOUlJYUVoTmRaejJ2eWZQYnJzSGRmalJQZnJleDY5UzBPR0QvYmFadE9HelJvMTZHTDM4cHVmdks3RGVoMWE0M0ZxUW5zUFhJVC9hcGpOWm85ZjlYYUh3Nk92YldSVXBDSWl3aHUwN3c2ZDJtdnRxblVxTGlwV2FHaW8yclJyM2VqNlZ0YVU5YSt2bU5nWWpiejBmQzMvYjdrNy9JKzg5SHhKMHNRUEp0WXIvTU9ZQXIwOWxudnY5US9jd1Q4Nkpsb1BQLytnZHUvY3JTZnVmMHEvLy9LSHJydmoyaW9EZTEzMFBxYVhCZzRkb0YrbnpOQk5kOStnQ3k4ZldldVhZMGxKU2JYcnRHN2JXai9OK2I3Szl5cCtNVGZGRi9EVHJ6MVpwKzVJQ0U2QjNONmpvcU4wY0krdWtxU0IvWWE0eXlmUC9FbzNYekZaT3pOM2FjN01PVHIweUo0YU1ueXdUaDF3cXViK01WY2Z2djJ4MXF4WUkwbWErdjFVM2Y3QWJSN2JWMjZMTlhVTkRBME5WV1JVcEZkNTVYK3pzUEN3S3RlcmpQWWVmQWovMVVoSVN2RDRWZi9xTTYvcnZkZmZseVNGaElUb2srOCtWTWN1SFdYTHQyblQrazN1OVhvYzFxUFdmWC95M1VjNjgraUIyclZqbDQ0NTRXajNsWWFJeUFoRlJrVnEyNWJ0dXVHU0c5M3I1MVc0UlRubWdyRWVEK0lNTzJXNCsvVnJINzJxdHVsdG1yeis5YlZ4L1NhdkUwWkRUeUNuSEhtNkw2cUVBQlBvN1ZHU1ZpNWI1ZEc5NFA4ZXUxdHBiZEswWWUwR3pmNXRqaVRwN1pmZTBVbW5uNkN1M2J2Vy9vOVNoVnZ1dlVsWDNUeEdHWjA2TkdqN2xzSnNNYXRmOXhQYy9iSnJFaEVab1Rrci9teUdXcUc1QkVON2wrVFJiejAwTkZUdmYvV3Vmdno2WjMwMzZYc3RXYlJVU3hZdDFSUDNQK1ZlSnpVdFZSZGRlYUZHWERUY2EvdGdSbnR2Zm9UL09saS9acjArZXV0ajkvSmwxMTZxamwwNlNwTCtYZkN2eDIydnV0eXEycG01Uzd0MmxOM1NEd2tOY2ZkdHZQcVdzYnJtMXJFcUxTblJ4Z29udElvcVB6aFljYjNTQ3JmU21yTCtsWTI3L1NFdCtudXh4L0tZRzY2bzkzNkF1Z2pFOXBpVG5hTTdyN2xMOXYwUDJ3NFpNVmdEaHc2UTArbFVXcHMwRFQ1M29DWi84WjNzZHJ2RzNmYVFQdjMrWXpWRVNxc1VwVlJZVGszekh1RXFMemZQL1NVYkdocGFiVGU2NU5Ua2VoKy9VOWRPK25IMmQxVyt0K1NmcGJybnhnTWplSHcwK1gwbHBTUXBOdDc3dVFTZ1hDQzI5NnBrWitWbzBkK0x0VzN6MW1vZlRqV1p5dHBuVGxaT25hN0kreHZ0UFhBUi9tdmhkRHIxOEYyUHViKzBPM2JwcURFM05pN1kvdmZQZis3WGgvYyt2TUhEaXRWRlU5Uy9zdkwranhXWGg0MDhNTFJoMi9RMmV1M0RWL1RFZlhtL3JmRUFBQ0FBU1VSQlZFL3A3NzhXS0R3aVhKLzkrSWtrNllaTGI5SzJMZHVyM1hka1ZLUlBybUphUS9oVER3YUIyQjZkVHFldVBHK3N0bTdlNWk3NzVjZnBtdnJkTkkrK3IrVldMVit0RC83M29RWlgwV2UzS2xPL20rYnhKVnZ1dTkrLzBkUjVQM21WMzNMbGJmcDkraCtTcEZQT09sbFB2ZW85TDBkRGhZU0VLQ0l5UXUrOE1sN0RSZzVWKzQ3dDNlOXQzK3A1RlRNMXJWV2RoOThkTXNMNzM2THllUWZCSnhEYmUzVldMRm1oKzI1K3dMMmNucEd1UWNNRzZLUXpUdEtzR2JQMTVTZVR0RE56bDhhLytwN2VlLzJEYWtOMVMwSjdEMXdrb2xwODlQWW43cE9GMld6V1E4OCtvTkRReGsySTg4LzhSWkxLcnJyMXFHV1lzVVdiRnVqTkY5N1MyeSsvSTVQSnBBWHI1dW5hMFRkby91ejVTazVOMWk5L1Q2bXhDMDFUMUwrK1FrSkNsTkU1UXdVRlpXUDVKcWNtdThjcURnbXArYUdtUHNmMDFqZS9mZFhVVlVTQUNNVDJhRGFibFpLYXJJM3JOcnJMS2o1MFc1VzNYeG12dzNvZjFyQVBWQU9YeStVeHhyKzl4QzZuMDFudmlYV3FPK2Y4TTMrUm5udmtCZTNhc1V1elo4N1J4OTkrcUxEd3NFYlZXWkllZWY0aHJ6TENRUEFMeFBaZW5lTk83cWQrSi9kVHQwTU8xbWxubmVMUlJhbmJJUWZyOG1zdjFhOVRadWp6RHlZcUxEeE1hVzNTR3Y0aGZZejJIbndJLzdWNDgvbi9IVmd3U2JkZGRZZkgrNVdIelR1OWQvOHE5L1A0eTQrNVo3VmR2TCtMVE04akRsRm9XTTNoVjVKMjc5d3RTWXFOajVYWllsYldyaXhKVWtJZFJyMXBpdnBYVnR1dDFyMTc5K21kVjkvVnhyVWJKVWxPaDFQdnZQcXUrNzNLNXN5Y1UrY1JCQnJDMzhPVm91RUN0VDBPSFhtTzFxNWVwN3g5ZWJKWUxRb0xDMVB1dmx4SlVtaFlXUWlKaVkzUm1wVnJsWk9kbzFQNm4reWUrTWFYL3A3enQzS3lEenhnLyt1VUdicng4bHYwNUN1UFZUa3NhSDIxYnR0YXR2MTlwTmVzWEt1bkhuaGFEejQ3cnRIN2hURUZhbnV2U3ErTW95U1ZmYitWUDc5UWsrb0M5L0wvbHV1aUlaZlV1TzBqZHorbVIrNStyTlpqWERGaWpGZFpmYjRmYWUrQmkvQmZpNHEzNVowT1o2MGowMVQzZm5IeGdUNStPZnNmR1Bwbi9pS1BjWXJmZXVsdC9mak5UM3IxL1pjOHR0MjBZYk1reVdxeHFMUzAxSDB5YXRXNmxWL3FYMTk3Yy9icWplZmVkQzl2MzdyZFl4bW9xMEJ0andPSER0REFvUVBjeXc2N1EzMDZIMTMybVlwTDlOUnJUNnBWNjFUdDI3TlBGcXRGMFRIUmRSN3E4NVF6VDliMEJWTWxxY2F4MFoxT3AxNS83bjllNVhObXp0RkZnMGZyaFhlZTEwSGR1dFRwbU5WcDNUWk5OOTV6ZzU1NjRCbEowdVF2dnRNeEp4eWpNOCt1T3BUVkZVUDZHVk9ndG5lam9MMEhMc0ovQytkeXViUjI1VnBKWlNlMkZ4NTdTWG01ZVpLa2dqbzhHZDlVSEhhSCsvVzQyeC95ZU8raFo4ZlZ1eHRCUmVHUkVXclhvWjE3T1c5ZnJ2YnRMYnRLYXJWYWxkYTI1ZHdPaGJFMGRYdU1TNGlyOXphaFlhRjFtbVh6MWFkZjgranZIQjRSN3U1K3RIWHpObDA2N0hJOS9OeURPbU5RN1NOcTFUVDAzM2tYajlDUFh4K1kwK1BSLzN0Y1BZL3NXYWZQQXJRa2pXM3YzOHlZVk8xN243NDdRWk0rL1ZwUzJkRFhGK3dmL3JvbG9yMEhIOEovTFdxN0JWYTVpMHBkYnBtbFo3UlQ1UDR4ZWl0T1l4MlhFS2YwQ3FGWGtsYXZXT1B1SGlCSlAwLysyZjM2bjNuLzZNZHZ2Qi9vYStyNlM1NVhaQ3IzeFh2dzZRY2tjOW0rbkU2bm5ocjNqTDc4dU93a2VNT2QxM21FOTBIREJxcXlYbjJQMVBkL1RIWXZQMzdmazVyMFNWbS8veVA2SEs1M0p0WStCVHFDVTZDMng2ZkhQYU5aTStkVVc0Y3JSb3p4R09lNjR0Ky9MN3o5OGp2NjRIOGZ1WmVUVXBMMHlYY2Y2YWx4VCt2M1g4b2UvaTBzS05SZDE5MmpxMjY4VXRmZWZrMkRKLzh5bTgyNjkvSC8wMFZEUnN2cGNNcVdiOU85TjkydjYrKzh0c0gxNXdGQVl3clU5aTdKNHhtZnlweE9wMzZiT2xPU1pMRmFkTWJnTTJxdDk4WjFHNVhST1VQZGVuYlQ3T1YvZUwxL2FxOHozS01JamI3cVlsMXo2MWl2ZFh3OXlaZEVldzlVaEg4L0dEL3hiZmZySll1V3VHODlqcnowQWwxejYxaVBrOFlmMHc4MDh0UzBWS1dtcFdqZjRtWHVzdWNmZmJIcEsxd0ZlMmxwcmV2czJMNVQ5OTE4di9zQnEwNEhkZElsVjQ5VzN5N0h1dGVwS3Z4WHRuNzFldmZyRlV0V2VJeXRYRmV2ZnZDeXg5MEVvRnh6dE1mZHU3SzhoZ21zYVB2VzZrZThhZ3k3M2E2bnh6M2p2c0lvbFlXTkoxOTlYR2x0V3VtRnQ1L1RpNCsvcEUvR0g1aVI5SjFYMzlYYTFldjAySXVQTkhpNHdXNkhIS3p6THg2aHp6LzhRakd4TVJwMXhjaEczUTNrQVVENFNuTjkvdzQ3ZFVTZDZ1T3dPM1RsZVZmVmFkMUZteGJJYkRaN3RjdnMzZGtldzRlbXRXbmwwMG0rYWtON0R6eUUveGJHNlhSNkxILzdSZGx3WHhtZE0vVGlPOCs1SCtLSlQ0eFhhWEdKeDRRanpWWkhoMU41dVdVUCtVUkZSV3JXOGovMDhGMlBhdkxFYnozV2kwK0lVMHhzaktTeUVYNWUvZUNsV2tmM3FjcTZOUWZDdjgxV0lGczFZekRYSkRvbXV0N2JBSUhRSHF0VFZGU3NLODhiNjlIVngyUXk2ZUZuSDlSUng1YmR1amViemJyOWdkdlVQcU85bmhyM2pQdnovaloxcHI2YThJMUdYM1ZSZzQ5LzdlM1hhUGV1TE4weDduYWx0V21sQlhNWE5uaGZsYnNXQWswaFVOdjc0Z1gvZWl5blo2UTNleDFvNzRHRjhGK05oajV3VXR0MkovYy9TZDE3ZGxQVzdtemw1ZVlwczhKWXVPKy84WUhlZVdXOFB2M2h3SVFtNVdQZ0R4dzJRSEh4Y2ZwdjBSSkowdWtEVDFPYnRxMzF5dE92Tlh2OTczdjgvOXdueWJnRTd4RVBQaDcvcWI3ZC8wUEE3aWg3TnFDMHRGVFhqNzdSYTkzS1YvRXJEK3VablpYak1hMTdRMWlzbGdiMXBVYkxFZWp0OGJuL1BlT3hYUEdCWDBtYU12ZW5PbytCWFoyS3orRklVbmg0bU00NnU3ODcvRnVzRmozMHpEZ05PdGY3YnR0NW8wY29QakZlOTkzOGdFcExTelZ3NkFCZFBHWlVvK29UR3hmcjlia2JpcXQreGhMbzdiMnk3MzcvUnVrWjZjckx6ZE9vUVJkcjYrWnRpaytNMTFmVHYxQmlVcUl5dDJWcTlObVhLanNyUitlY2Y3WWUyajlpenBhTlczVDJTY05xM2Y4UFgvL29zZHp0a0lQclZDOWZvcjBIRnNLL0gzejJ3VVR0emRuclZWN2VqOTVTNFhaWmgwN3R0WHRubHM2N2FMaW0venpEL1FVLzlQeHoxT1hnenByNXl4OGVWL2FhUSthMkhlN1hWVDFvbUpPVjR6VkQ0cjQ5KzZvTThkWE5wT2plZjNKaWc0Ym1mUC9ORC9YS1U2OUtraElTRXhyY2Z4bkJyNlcyUjVOSkhzOEIxS1N3b0ZCM1hIdTNSOW5yejcrcEI1NjhUNFVGaFhydjlmZjExT3RQNnZoVGpxdDJIMmNNT2wyeGNiSDY4dU5KZXZqNUIydHNNNHpHZ1VEbHIvWnV5N2ZwbGpHM3V5Zjd1L1hlbTJXU1NWczNiNU10MzZZMjZXMlZuWldqYjcvNFRzbXB5YnJoenV2cXROOEZjeGU2bjl1UnBDNEhkMVpLcTVRYXRxZy8ybnZ3SWZ4WEl5azVzVTdybFpiYVBSNElxbTI3MkxqWWFydStSTWRFS3pVdFZTNjUzR1ZYWG4rRjh2UHlGWjhZcitOUE9VN1JNZEhxMnYwZ0hYSjQyUVFoTjk1OXZhNjY0T3BtcmYrcVphdmN5eDI3WkhpdGs5SXFSVjI3ZDYxMkg2dFhySGEvcm1tOXhxall2N3F1L3hab3VRSzlQZGFtc0tCQU96TjNLVDh2WC9sNStTb3BLZEZSeC9iUnd2WHp2VDVmWmZ2MjdOUDFsOTZvWmY4dTl5aWYrdDAwemYxanJvYU5IS3I3bnJ5M1RnLzJIWDE4WHgxOWZGODU3QTdaYkFVeVNUN3BFeXhKMmJ1eVBaYnI4M3U4TGhjQXltZUJiY2orMGJJRVkzdC81TzdIOU0rOGY5ekxEOTd4Y0xYcnZ2dmFlMnJYdnExNkg5MnJ4bjJ1WHJGYWQxeHpsMXl1QTNVKys3eXo2MVNmcGtaN2I5a0kvOVdZdm5CYW5kYXJQTnBBWGJhYjlkdHNoWWFHS0M0aFh0dTNiTmR0WThzbUxybm95bEZlRHh4RngwUzduM3hQYTlOS3Q0KzdUUjMzejQ0cnFkb3VNVTFaLzRvbnJTNEhlNDhMUHVyeWtUWDJGYTU0RldIaWxBblZybGNkaDkyaE9YLzhwWVRFQk1YR3hTZ3FKbHJoNFdFeW1Vd3FMQ2pVMHNYTE5QMm5YOTNyKy9vcUNKcGZJTGZIYlZ1MjY3Vm5YMWRCZm9IeTgyMnk1ZVhMbG0veldLZnl3NEVablRQMHpZeEoycjUxdTNMMzVjbGlzY2pwZE9yckNkKzQxeW0vSy9ENWh4TTlnbi9ucnAyMGJ2OUQ4dnYyNW5xTThtT3hXaFFlSGk2cjFTS3p4U0twYkRoRGw5TXB1OTBodTkydTB0SlNPUjFsM2ZydWZld2VuVGU2Ymc4dVZyUnkyU3B0Mjd4TklhRWhDZ2tKVWU3ZVhMM3hndWNjQStHVkhqNnM3T3dSUTZxZFg2U2twRVNiMW0xU1dIaVlMRmFybkE2SGZ2bHh1c2M2RVpHKytkR0M1aGZJN2IwNjU0MGVvV2svL0ZMbGUyYUxXUkhoNFFxUENGZCt2azNGUmNWNjRiR1g5UEo3MVQ5US9PdlBNL1RnN1EvSlZtRXl3SFlkMnVtOGkrcy9JRVpqMGQ0REQrSGZEeXJlZWkrcDUrUlpRODh2KzFYLytMMVBhUDZjQmRxWnVkUDlubVgvbDNsVGN0Z2QrcjNDQ0FoOWp1M2Q1TWVzekdLMTZKbUhucXR4OUpTS0RtWE1ZZFNncWR1ancyN1hsRytuMW11LzViT0gvakg5VHozOTRMTlZycE9TbWl5cGJBS3h0MTU2Unk2WFMzMk82YTNYUDM1VlU3NmRxbWNlZk5ZakdKVFZ4ZUgxdzZNNlZxdFYvYXNaZ3JCOFVqR3A2b25GMXExYXAvdHZyWDZtejZTVXBGcG5GTDduMGJ1cWZjOWtNdW5TYzY5UVlUVmpyVnVzbGlydlNnTCsrdjd0YzB4dlBmN3lvNHFPaVZaQ1lvTGk0bU1WSFJ1dHFLZ29oWVdIU1pKMlp1N1M2OCs5b1JrL3o5REZZMGJwaTQrL2RHOWZmZ2ZPWVhkbzNPMFA2YWNLdzQ1S1VsUjBsSjU5OCtsYVEzWkQwTjZERCtFL1FMVkpiNnZOR3c0TTN4Y2RFOTBzazEvbDU5dVVrcHFzZlh2MktTazVVUWYzYUpwdU83VTU1b1NqTmFrTzRUODFMVlhuano2dkdXb0VJNnVwUFNZa0piakxyVmFya2xPVGxKeWFyTlJXcVVwTVNWUkNZb0lTa3hPVmtCaXZ1UGc0eGNYSHV1OVdIWDE4MzJxUFdUNFpWM3BHdW83cWQ1VDI3ZG1ybDk1OVFhR2hvVHI3dkNFNjRkVGo5ZFdFYi9USHIzOXE3YXExMVg1eFZ1ZllFNDl4UHlodk1wczhSc3lxK0t4UDkwTzdlM3crU2VwMTlKRTE3cnV4RXhxRmhJVG95S09PMEp6Zi82cnkvU0huRG1LRUx6U1pobjcvVnB6bHV5b1JrZUg2OGV1ZjVIUTY5ZVlMbnZQWjlOamZ6aXhXaTg0NWY0am0vUEdYKzltRnBPUkV2VGorZVo4OTZFdDdEMzZFL3dEVjZhQ09DZzBMVlVSa2hOSmF0OUsxdDEvVG9HRTA2eXN1UGxZZmYvdWhIcjc3VWFXa0pydkg4clZZTE81dUNNM3hjTzJSUngzaG52aXJNclBackpSV3lUcnU1T04wOVMxWEtUN1JlMFFpd0pkcWFvOHhzVEg2OEp2MzFLcDFtbEphSmRkci9PdU9YVG9xUGpIZTR3SEZwT1JFblQ3d2ROMXc1L1h1c3F0dXVsSVpuVG9vS2pyS1haYVFsS0F4TjE2aE1UZGVJVWtxS1M1UlNVbUpTa3RLNVhBNDVIQTQ1WFE2NUhTV2RmdHhPcDF5dVE3MG5hMDRrbGRpVXFMK1hEcXp5anBPcURBNlNybldiVnQ3MVZzcSt6RStmTlF3WFhuOTVYWCtONmhPOTBPN2U0U0JxS2hJdFdxVHBsUFBPbGxYM1RTbTBmc0hxdE5VMzcreGNiSHFmSEJuclZteFJ0S0JibnJkZTNiVGZVLzhuM3U5dnNmMTFTZmZmYVNicjdoRjZSbnB1dS94LzFQeS9qdUJOWW1LanRLWlEvcTdseXRlbUtpSTloNzhUUE9YVG5QVnZsckwwcTFUeStuR2taK1hydzFyTjdpWER6MnlmclBsbFpTVUtHdFhscVN5a0ZBK0xuNXphVXo5YmZrMmo3QlJWeFZQRUkwSjVoV0hOaXovd1dFeW0vdytzcy9LOVV2OWV2em1SbnRzV3ZsNStYSTZuUW9KQ1ZGWWVGaWpKczlwVGpaYmdWeE9wMHhtczZ3V2kwSkNRM3hhOTlMU1VoVVhGY3RxdFNvMExOUnYveTYwZC85cHllMjk0c1I5cmRKYXlXTDFmYmRjdTkzdXZ2cnViN1QzbHF0dnovNWVvWWp3RC9oWUlKNGNHb1AyQ0NPanZRUEdFWWp0dmFyd0h4aVhrQUFBQUFBMEd1RWZBQUFBTUFqQ1B3QUFBR0FRaEg4QUFBREFJQWovQUFBQWdFRVEvZ0VBQUFDRElQd0RBQUFBQmtINEJ3QUFBQXlDOEE4QUFBQVlCT0VmQUFBQU1JaUFEUDh1cDlQZlZRQ3FaTVMvVFNOK1prQXk1dCsrRVQ4eklBWFgzMzVBaHY5aWU2bS9xd0JVcWRoZTR1OHFORHZhSTR5SzlnNFlSekMxOTRBTS8vbTJmZjZ1QWxDbGZGdXV2NnZRN0dpUE1DcmFPMkFjd2RUZUF6TDg1K3pMbHAyckQyaGg3UFpTNWV6TDluYzFtaDN0RVVaRWV3ZU1JOWphZTBDR2Y2ZlRvY3pkVy8xZERjQkQ1dTZ0Y2pvZC9xNUdzNk05d29obzc0QnhCRnQ3RDhqd0wwbTJRcHUyWkc3Z0NnVDh6bTR2MVpiTURiSVYydnhkRmIraFBjSW9hTyswZHhoSHNMWjMwL3lsMDF6K3JrUmptTTBXSmNZbEtUb3FWbUhXVUpuTUFmdDdCZ0hFNVhTcTJGNmlmRnV1Y3ZabEI5VVZnY2FnUFNJWTBkNnJSbnRITUFxMjl0NjNaMzlUNWJLQUQvOEFZRlFPdTBNYjFteFNRbEs4a2xJVC9WMGRBRTJJOW82R3FDcjhXLzFSRVFCQTQ5anlDL1R3VFU5b3k0YXRNcHROdXZMV1MzWHE0SlA5WFMwQVRZRDJEbC9pSGgwQUJLQlowMlpyeTRheUJ5K2RUcGMrZStkTFA5Y0lRRk9odmNPWENQOEFFSUR5OHp3ZlFNdlBEYTRIMGdBY1FIdUhMeEgrQVFBQUFJTWcvQU1BQUFBR1FmZ0hBQUFBRElMd0R3QUFBQmdFNFI4QUFBQXdDTUkvQUFBQVlCQ0Vmd0FBQU1BZ0NQOEFBQUNBUVJEK0FRQUFBSU1nL0FNQUFBQUdRZmdIQUFBQURJTHdEd0FBQUJnRTRSOEFBQUF3Q01JL0FBQUFZQkNFZndBQUFNQWdDUDhBQUFDQVFSRCtBUUFBQUlNZy9BTUFBQUFHUWZnSEFBQUFESUx3RHdBQUFCZ0U0UjhBQUFBd0NNSS9BQUFBWUJDRWZ3QUFBTUFnQ1A4QUFBQ0FRUkQrQVFBQUFJTWcvQU1BQUFBR1FmZ0hBQUFBRElMd0R3QUFBQmdFNFI4QUFBQXdDTUkvQUFBQVlCQ0Vmd0FBQU1BZ0NQOEFBQUNBUVJEK0FRQUFBSU1nL0FNQUFBQUdRZmdIQUFBQURJTHdEd0FBQUJnRTRSOEFBQUF3Q01JL0FBQUFZQkNFZndBQUFNQWdDUDhBQUFDQVFSRCtBUUFBQUlNZy9BTUFBQUFHUWZnSEFBQUFESUx3RHdBQUFCZ0U0UjhBQUFBd0NNSS9BQUFBWUJDRWZ3QUFBTUFnQ1A4QUFBQ0FRUkQrQVFBQUFJTWcvQU1BQUFBR1FmZ0hBQUFBRElMd0R3QUFBQmdFNFI4QUFBQXdDTUkvQUFTZzZKZ296K1hZcUdyV0JCRG9hTy93SmNJL0FBU2c0L3NmcC9TTzdTUkpack5KRjE1MW5wOXJCS0NwME43aFM2YjVTNmU1L0YwSkFFRDlPZXdPYlZpelNRbEo4VXBLVGZSM2RRQTBJZG83R3FKdnovNm15bVZXZjFRRUFOQjRGcXRGWGJwMzhuYzFBRFFEMmp0OGhXNC9BQUFBZ0VFUS9nRUFBQUNESVB3REFBQUFCa0g0QndBQUFBeUM4QThBQUFBWUJPRWZBQUFBTUFqQ1B3QUFBR0FRaEg4QUFBREFJQWovQUFBQWdFRXd3eThBd01PLzI3YkphamFyYlh5ODRpTWl2TjVmbDVXbGlKQVF0WW1MODBQdEFGVEY2WEpKa3N3bVU1WExRRG5DUHdBMFFFRkppU2IvOTU4a2FWU2ZQbFd1TTM3T0hNM2R1TEhzOWFoUlBqbnVsQlVyOU91cVZaS2taNGNPOWNrK0svdGczanpsRlJWcFZKOCtPclZyVjQvM1NoME8vVy9XTE8wcEtGRFgxRlRkZGZycFRWSUhJQmcxMVhsalIyNnU3di9oQjQ5dHhuNzJtU1Rwc2NHRGxSWWIyNWhxSThnUS9nR2dBU1l0WHF3LzFxNlZKQjNhcG8wT2JkT21RZnNaTTJGQ3RlOVY5Y1ZmV0ZLaVBRVUZYdVd2ekp5cC83WnZiMUFkS2g2cnhHNVhYbEdSSkZVWkdINWJzOFo5L1A3ZHVxbWdwRVE1QlFWcUZ4L2Y0R01EUnVHTDg4YkN6WnYxNXF4WjFiNWYrWnhTL3FPZzNDc2pSaWd5TkxUZXgwWHdvTTgvQURUQTJZY2VxdkNRRUVuU1IvUG5xN0MwMU04MThvMWQrZm51MTYwcmhmLzg0bUw5c0hTcEpPbklkdTBVSHhtcE95WlAxc3N6WjZyRWJtL1dlZ0tCeUJmbmplVG9hSjNRdWJQSC8zcTNiKzkrdjd5c1hPLzI3VDJXQWE3OEEwQUR4RWRFYVBBaGgyalM0c1hLTHk3V3Vxd3M5V3pkdXNIN3UvbmtrNVVTSGEzZCtmbDZlZVpNU2RLTHYvMm1aWm1aMVc0elpzSUVEVC9pQ0EzbzBVT2orL1pWOGY0QXZpd3pVNTh0WENoSnVxcGZQM1ZJVFBUWXJ2eEs0SEdkT21sQWp4NGUrNnZvenNtVDNhOGZHenhZUHl4ZHFvS1NFc1dFaFdsMDM3NktDUXRUUWtTRWR1YmxhZHJLbFJyY3MyZURQejlnQkw0NGIzUklUTlNsUngvdFVaYVptNnVGbXpmTFpESzUzL3R6M1RwSjByREREbE5hYkt4N0dTRDhBMEFEbmQ2dG03Ym41bXBJejU1S2lZNXUxTDVTb3FNYjFTODNJVExTL1hyYjNyM3UxNGxSVWRYdU55b3NyTTdIWExobGk3c2Y4dVhISHF2WThIQkowcWxkdStxemhRczFaY1VLblh6UVFZb09DMnZnSndDTXdSZm5qVGRuemRMQ3padTl5bDB1VjYzZGZnRENQd0RVazkzcGxHdi9TQnFqanpwS1ZuTlpEOHJ5Y0Z4dWQ0VXVOSlhmYXhVVG80NUpTVFVlNTdLamozWmZ6UzgzZmRVcXpWeXpSbExaMWZpWS9TSGNGeDRiUEZpZkxsaWdGVHQycUYvSGpqcTJZMGM5UDJPR0pPbjdKVXNrU1ZheldaTVdMZEtIOCtZcHY3aFlEcWRUa2xSVVdxb3B5NWRyeEpGSCtxdytRRER4NVhsalEzYTJKS2x0Zkx3NkpDWnFWMTZlMXU3ZXJZaVFFQjJabmk1Sm1yTit2YVN5TG5vUkZmcjRseDhYeGtYNEI0QjZlbkxhTkczS3lYRXZqejN1T1BYdDBFSGo1OHlwZHB2Szc1M1VwVXV0NFQ4dUlrSS9MVnVtNHpwMWNsL1pqNnJ3SmU3ckVUelNZbU9WWTdOSmtnNUtUVlhVL3F2NFZyTlpoN2R0cTRWYnRzanVkR3I3dm4yU3lvWVFqQXNQbDhWaVVZN05wdC9Xck5GWlBYcHc5UitvZ3EvT0cwbFJVZTUyR21hMXltSXl1Wis1Q2QyL1hKSFpiUFlvKzMzdFdwM1JyVnVqUHc4Q0YrRWZBRnFBcW03TmZ6aHZubWF2WDY5bG1abTY4L1RUcXgydnU2Q2tSTG43UitpUnBMMkZoZTdYT1RhYmRsUVR4bTNGeGRxUm0rdGVUb2lNMUs2OFBFbFNlbnk4c3ZaZmdZeVBpTkNBSGozVXRWVXJwVVpIS3lFeVV2RVJFWW9LQzVOSlVtRnBxZTc0NWh0bEpDWXF2N2lZOEE4MG9mS3IvcEswUGl0TDY3T3kzTXY3Q2d1OSt2Wlg3aDUwUkx0MmhIK0RJL3dEUUQzZGROSkpLblU2ZGMrMzMzcVVWeDZhczdIai9QZnIxRW16MTYvWG10Mjc5ZDJTSlJwNjJHRlZyamQvMHlaOTh2ZmZWYjczVGcxWEZXZXZYNi9aKzdzR1NOS2RwNTBtbDhxdTlMZExTTkN5SFRza2xkMFJ5RWhLVWtZMWR5b2lRa0wwMk9EQkhzOGRBUERreS9OR2VmbmlyVnYxeWQ5L2EyOWhvUTVyMjFZM25uU1N5aThSbFBmOWYyendZSVdIaEdoblhwNmVuVDVkNFZhaW45SHhGd0FBOVJSWHhheTNqVlhWYUQ4SHA2YXFYNmRPbXJOK3ZYNWN0a3lIcEtYNS9MZ1ZyZDEvQmJGTlhKeXNaclBXN05vbFNVcFBTTkRTekV5OTlOdHZOVzQvcGw4L0haT1IwYVIxQkFLVkw4NGJUcGRMRzNOeXRDd3pVL00yYm5UZnViT1l6VXFKaXRMWGl4ZTcxeTJmZ1h2RzZ0VmFzbjI3KzFrQ0p2d0M0UjhBV29EcVJ2c1pjY1FSV3JSbGl3cExTelg1di8vVUpTWEZhNTJURHpwSUp4OTBrSHY1aDZWTDNiT0lQbjNPT1VxS2l2Sll2L3lLWVAvdTNYVitoUWQweThmdzM3Sm5qNzc0NXgrdDNMbFRrdFExTmJXUm53NkFMeFRiN2ZyZm4zOHFwOUpFZnc2blU3K3VYbDNsTnVYUDZFaGxkeE1yejlvTjR5SDhBNEFQRkpXV2F2cXFWVDRmNno0MlBGeURlL2JVanR4Y1hkQ3JsMzVldnJ6V2JiWlZmQ0MzSGxjYkIvZnNxVkNMUlY4dVdxUnBLMWRLa3NKRFF0U3RWU3V0Mm44WFFKTHU3ZC9mWTRaUWhoSUVHcWErNTQySWtCQ043dHRYeTNmczBLRnQydWlGL2FOeFBUWjRzUHZpd1RmLy9pdW55NlgrM2JxNVJ3TXIvOEUvc0VjUFp2Y0Y0UjhBR212RmpoMmF0SGl4Y2dzTE5haG5UMVg5V0c3TnltL0pWeHptcjl5WjNidlhlVCtGcGFWYXVuMjdwTEpoQU9zN3JGLy83dDNsbERScDBTSkpaZjMvdDFhWU4wQ1NVbU5pZUtnWGFLU0duamNPYmROR2g3WnBVK1Y3dS9QejllT3laYkthelV5Nmgyb1IvZ0dna2NwSDF6Q1pUQ29vS2ZFWWpyT3V5dnY1MTZaMC83ajZWWEZKbXJCZ2dRcExTeVdWamU5ZFgzc0tDdHp6Q0VoU2ZuR3hudjdsRi9WcDM3N2Urd0pRUFYrY055cjdidjk4SEJheldkLys5NStPVEU5WGwrUmtIYkovRnVFd0h2YUZDUDhBMENDVis5eTJpb25SRmNjZTY1TXY4SXEyN05tanJYdjN5bW8ycThodTE3d05HeVJKSVJhTHgzckZkcnMrbkRkUDh6ZHRraVJGaDRYVnUyL3ZwcHdjdmY3bm4rNHh4UHQzNjZZLzE2MlR5V1J5UHp3b1NiZDg5VlZqUGhKZ1dMNCtiOXg5eGhuS0xTclN1cXdzZlRSL3ZsYnY3NTVYYkxkcjJzcVZtclp5cGVJaUl0UTdQVjE5TzNSUVBDTnlRWVIvQUdpUUhKdE5KcFZkYlQrdVV5ZU42dE9uVVZmVnl2dnM3c3JMMDFPLy9PSXUzMU5ZcUhmLytzdHIvWXJEYnU0ckt0S1RVNmNxcThMRVA5ZWRjRUs5dXVZNFhTNjlQWHUyTy9nUDZORkR3NDg0UWtkMTZDQ1h5dVlTQU5BNHZqaHYvTHR0bTM1ZnUxYTVoWVhLc3RtVVgxenNmczlzTXVuc1F3OVY5N1EwTGRpOFdYOXYycVM5aFlXYXNYcTFacXhlcmFTb0tKM1p2VHNQL1JvYzRSOEFHcUJMU29vRzlleXArSWdJajVGMjZxdnlPTjZwTVRGNjRkeHozY3VkazVPOXRrbUtpdEtvM3IzZHkzSGg0YnF3VHgrOVBYdTJrcU9qZFZXL2Ztb1hIMS90TWN1ZkE2ZzQ2NmZaWk5KMUo1eWdKMy81UllNUE9VUm45ZWdoU2U1WmlKZG1acnJYNVlGZm9HRjhjZDdvbkp5czhYUG11THYzU1dYRGR4N2V0cTFPNnRKRnFURXg3dlhPUC9KSXJkcTFTM00yYk5EQ3padVZiYlBSOVFjeXpWODZ6ZVh2U2dCQU1GcVhsZVYrZ0xjeDQ5OXZyekI2VDZqVnFvU0lDSm1xbU8wM3kyWlRZbVJrdFRNQjEwVjFNL1RtRlJkcncvNTVBQTVwM1ZxV0NnOFNsODh3eW9QQVFPUFY1Ynp4My9idHlpc3FVa3AwdE5yR3g5ZXAyMUN4M2E3Rlc3ZnFxQTRkR25XT1FHRHAyN08vMTM5c3dqOEFBQUFRaEtvSy8vVWJBdzRBQUFCQXdDTDhBd0FBQUFaQitBY0FBQUFNZ3ZBUEFBQUFHQVRoSHdBQUFEQUl3ajhBQUFCZ0VJUi9BQUNBSnVLU1ZPQ1NkamxNS25MNnV6WUFNL3dDQUNwWlhXcFNGNnRMWnVZQkFyellYWkxOWlZLKzA2VThwMGw1THBQeW5HVmxlVTRwenlubE82VjhsMGs3SENhNVhKSlRVb1JKZWlxcHROYjlBMDJOOEE4QWtGUjJoWEphZ1ZsZjJTdzZJOEtoODZLNVRBbGptMVZrMXVMaXNvQ2Y3elJwcjBOcWFIdy9OY0toQ0g1UW93V2cydzhBUUpMMFQzRlo4SmVrWHdvdCtxWFE0dWNhQWY3VlBjU3AxYVVtYlNnMWFYY2pncjhrSFJmaDhsbTlnTVlnL0FNQUpFbTl3cHc2SXV6QTFmNHY4ODFhVU1TbFNoaFhra1c2d0VkM3dKTE5oSCswRElSL0FJQWt5U1RwcWxpSE9sa1BoSlQzOHExYVU4SVBBQmhYdjNDbmpnaHJYSEMvSjk3dW85b0FqVWY0QndDNGhVaTZNYzZ1TkV0WjJMRzdwTmR6cmRwdTV3Y0FqTWtrYVhTMFhUR21odjhBNkJUQ1ZYKzBISVIvQUlDSEtMTjBVN3hEc2Z1L0lRcGMwa043ck5yR0R3QVlWSXhaR2gzamFOQzJOOFUxYkR1Z3FSRCtBUUJla3MwdTNSaHJWM2lGdlAva1hxdm1GUEcxQVdNNklzeWxmdUgxNy8vZk01UlJzOUN5Y0JZSEFGU3BRNGhMMThUYUZiSi91Y1FsZlpCbjBYdDVWaFhSaXdFR05ETEtvYVI2RElKMVJReDkvZEh5TU00L0FLQmFQVUpkdWkvQnJyZnlyTXJjbjJQbUZwbTBzZFNxcTJQdGF0dkFiNUZzaDdTdTFLUzlIOTE1U1FBQUQ1QkpSRUZVTHBPYy9KQUlPaVpKY1dhWE9vVklxWmJnK1E4Y2JwWXVqN0hyK2IxVzFlVlRIUk1lUEo4ZHdZUHdEd0NvVVJ1clMvZkdsMnBpdmtXejluZjcyZUV3NmZHOUlYbzB3YTZrZW9TN1hLZjBTYjVGaTR1NThXd1UzVUpkdWlUR0VUUkRYWFlOY2VuMFNLZCtLYWo1YjNnNGsrU2hoZUxzQ3dDb1ZaaEp1aVRHb1N0aUhRcmIveHhBdnpCbnZZTC9zaEtUSHR3VFF2QTNtSlVsSmoyY1k5WGZMZnkvdTB2U2loS1RmcS9EY3kzREloMXFYY3ZsMHpNamVOQVhMUk5YL2dFQWRYWk1tRk1aVnBkK0tMRG9nbnFNZnJMUGFkSTd1UllWQk1mRlg5UlRzVXQ2UDgraWRLdkxQWXhzUytGUzJleldQeGVZdGRsdWt0VWs5UXAxS3FhRzN3QldrM1JsakYxUDdMR3FxdXY3WnhEODBZSzE3Si9oQUlBV0o4M2kwcGlZQXc4QzE4VW4rUllWdUJncTFNanMrMzhBdEpSblBFcGQwdXdpczhidENkRmJ1Ulp0M2orVXJkMGwvVnBZKzFPOTdhMHVuUjFWZGNnZlFaY2Z0R0JjK1FjQU5LbHNoMG4vRmhQOElXMG9OV21UM2FTT2ZwejBxc2hsMHArRkp2MVNaTkhlU3RrOVJOTHhFVTZkRUY2M0svZG5SVHIxYjRsWkcwb1AvSDBmRmVZVWYrMW95UWovQUlBbXRhN1UzelZBUzdMV2JsYkhrT2J0RnVOMGxZMHU5VmV4MmYzUWVrVVJKdW1VQ0tkT2kzRFUyTjJuTXJPa0syTWNlbVNQVlNYN2Y4OWNFVXVYSDdSc2hIOEFRSlBhNTZLSEtRN0liY1llTVRzY0pzMHRNbXRlc1ZuWlZXVHlXTE4wUnFSVEo0VTVGTjdBUDlOVWkwc2pvaHlha0cvUlpURU8xV01hQU1BdkNQOEFnQ1psYXltZHZORWlORmYyTDNSSkQrZFlWZFYxK0JTTDFEL0NvZVBDbmJMNm9JL09TUkZPYlhXWWRIUURaZ0FHbWh2aEh3RFFwSmFYY09VZnpTL0NKQjBhNW5RUExSdHBrdnFFTzNWMG1GT2RyUzZaZmRneDN5VHBvbWdIZmYwUkVBai9BSUQvYisvT2crT3M3enVPdjU5bmQ1L2QxVXFyWTNWWjBrcENLMVhJbG9WczEyQmlrN3BqU2tvS0dXaWhPZXFFTkZPUzlJcUJKa05kb0c0VG1IYklBSVhFeWRDR01JRFQxSlM2YWNFd2NZSDRtSkxhbEdCWDFtbnJzSFhMc3FXVmRyWFNhdmQ1K29kWE82czlkTm1HTlh4Zk01N3hQdGMrOG1qR24rZjNmSC9mM3hWVnF4bjBoQ1FXaVEvZUo2dzZpZ0diN0FiMUZoM0xGZncxbE45d2NiV1E4QytFRU9LS3l2cUlyT3dhVDFVVURNUGdvL25UZlRRMFdnMGFyVElCVjRoWThpNVdDQ0ZFV2x1Zm5jMlBHaHU1dWFEZ3NsN1hwV2tVMjJ6UnoxWlZaWHRaR2V0emNwWjAvdThVRmZINnBrMlV4bHdqbVhzcktuaC82OVpMdWRXUExRTVlDQ204R1ZENTNvU1ozVjZaVGl2RXBaS1JmeUdFRUdsTEJiNVpYVTJoMWNyUnNURk15dktLSy9RRlJ1WjMxdFR3aWJ3OGJqdDZsQXZCSUFCZnFhaWd5Ky9uajQ0ZlgvVGFueTRxSW1nWURFeFBMK3VlMG9YTlpHSkxYdDZLejMvNzNMa3JNbm5YcXl1MHppcTBCRlhhWnBWNXZmak5pa0xRQ0tOSmpZMFFLeWJoWHdnaFJOcTZwN3ljdXF3c0FBNXYyYkxzODcvZDNzNi9EdzRtYkwrNW9JQnRCUVc4M044ZkRmNHp1czZMdmIzc3FLcGlXMEVCYjUwN2wvSzY1WFk3TitUbTh2ZW5UbDIyc2g4VjJPNTI4L3VscFJScUdvTXpNK3p0NytlbmZYMUwrZzVOVlhubnBwdFNQaURkZWV3WVBWTlQwYzk1Rmd2ZlhiTm14ZmQ3dytIREJQVkxqLzh6QnB5YVZXa05Rc3VzU3Y4QzgwTkNCblNIRkdvL3hFWENoTGphU2ZnWFFnaVJsdFpsWi9QSGxaVWNPWCtlWDR5T3J1Z2E3M3U5Q2R1S2JUWWVxYTFsY0hxYVo3cTY1dTM3NTc0K2ZtL1ZLdjZxcG9ialhpL25JdzhHOGY2Z3JBeUZpMjhQZHRiVVJMZi8rcUZEaEkyVkJkUDdQQjYrNkhiemZ4TVRIQmdaWVZOdUx0K3FycWJJYXVXcHpzNUZ6L2M0SEpnVWhYY3VYS0JwWWlKaC8vanMvTlhXUm1abXVQUFlzUlhkSzhEc0pRVC9ucEJDUy9EaTZIN25ySkswSGVjY2h3clhXblJXYXdhckxRWXVrd1IvSVM2RmhIOGhoQkJwcDhyaDRLbjZlbm9EQVhhMnRPQVBYNTVKbXphVGlTZlhyQ0hUWk9LK3BxYUU2d1oxblYzdDdmelRkZGZ4VkgwOVh6MXhndW00WTRxdFZ1NWN0WXE5L2YwSklidllhdVcxVFp1U2ZuZDgzZitPcGlZT256OFBYQXp1MjkxdS9tZHNqRDg5Y1FJZDJLMG8vUEM2NjloZVZzYSt3VUhPeEl6YUoxUGpjQUR3OHNBQWg1YndzQlF5akhsdkFqNUlQL09iYUFrbUgrRTNLMUJ0TWFpekdLeldkTXJOaG5UU0VlSXlrdkF2aEJBaXJaVFo3VHpYMk1pMHJ2Tm5UVTM4eHcwMzROSzBaVjFqMnp2dlJNdDU1cGdWaGUrdVhrMWRWaFpQZG5ZbWZTc0E4S3Z4Y1o3cDZ1SStqNGZkRFEzc2FHckNGd3BGOTMranFvcUpVSWluT2p1WmlSdjlMb2xNL3YxSlh4K3RrNU1BYk0zUDUrYUNBaDV1YlFVZ1Q5TjR3T09aZDk1dFJVVW93UE5uejBicjZNT0d3Yk05UGZ5b3NaSGJpNHI0Zm5mM2dqOXpUV1ltQUoxKy80TEhwWU5haXpFdi9KZWFZYldtczlxaVUyTXhwS1pmaUN0SXdyOFFRb2kwTWpJenczR3ZseWM2T3dtRXc3ZzBqWitQakhBa01rcnV0RmlvemN6azNiR3hoSE0vVTF6TTlibTVDYVAxbXFyeStKbzFiSEc1ZUdWZ2dKZDZleGU4aHhkNmU4bTNXdGxlVnNaUE5temd3ZVptMm53K1NtdzJiaTBxNHRXaElUYkVkUVVhbUo2TzFzQy9OejRlTFZVcXNkbTR1YUNBL2NQREFManQ5b1R3MzVpZGpXNFluSWg3SUdtYW1FQTNERGJtNXNJaTRmL1hIQTZtd21INkE0RUZqMHNIMVJhZEcyMncybUpRcCtrNHBmZWdFQjhZQ2Y5Q0NDSFNTbERYdWYva1NRQ3V6ODBGNE1ESUNHOUh3dlEzcXFxNHZhaUlUcjgvSWNSdmpCd2ZHLzd6TlkwbjZ1dHBjRHJaUHp6TTMzVjBMT2srbmpoOUdsOG94TmNySzltellRTjcrdnA0N3N3Wi9yR25oN3FzTEhZM05NdzcvcVhlWHY2bHYzOUZQN1BiYnVkOE1KandKaUdvNjR3R2c1UXQwazRVb05yaFlHUm1odnM5SG00cExDVFBZcUZ2ZXBwWEJnWVNKZzNmVzFHeG92dU01dzJGZUhrRlAzT054YURHSXYzM2hmZ3dTUGdYUWdpUnR1YnEyRS9IbExMOG9MdWJVcHVOQnp3ZXpJckM4MmZQUnZkcGlrSlExK2Uxb054VlcwdUQwOG5lL240ZVAzVnFXZTBwbiszcG9jM240MjlyYS9tUzIwM0w1Q1EvN09uQmJqS3hyYUNBNzF4N0xYY2NPOGFGU0hEUFgyWjUwaHluMmN6WkZDUDIvbkI0MGZEdjBqVHlJbi9NaXNLYjU4NmhjckhrNkZ2VjFWeWJtY2xmdDdWRmovK1RhNjVaMFgzRzZ3c0VWaFQraFJBZkhnbi9RZ2doMGxhMXc4R01ydE1YRTR4RGhzSE8xbFpHZzBIZWlKVFN6TkZVbFVCY3ljL2Z0TGR6azh1Rkx4VGl2V1V1dHJWL2VKaUhXMXU1dyt0bFkwNE8veFZwL3hrSWg2TnZGM3loRUpNeGN3Sld3cXlxS2JzRWhYUWRzN3B3WFl4TDArajArK21lbXVLaDF0Wm8rZEgzdXJ2NVFVTUR0eGNYODlib2FIUWk4THFEQnhPdThWaGRIWjh1S2tyWTkvN1dyYncrUE14RGtUa0xRb2lybTRSL0lZUVFhZVdUTGhkUHIxMDdiMXVxMFA2RnNyS2syMk03NjZ3N2VKQ2ZEUTVTa1pFeHIyWG10b0lDMWpxZFBOM1ptYlNQL3A5WFZVVUQvdmpzYkRUNGY5TGxBbUIxWlAyQlRibTUwZkMvMHNtMklWMVAyWi9mcktxTHR0WHM4UG00NjkxM0U3WUh3bUdlN3VyaStYWHJ1TFd3Y01FdVFEYVRpZEFLMjVRS0lhNGVFdjZGRUVLa2xRNi9uOGM2T2xBVmhiK3NxZUg5OFhIZUdCbUo3aSswV3JFb0N2MUpWdGI5Y25rNVZsWGwyWjZlaEgxbnBxWjRNYWExWllQVHlWZ3d5QXNwSnYvdXFLcEtxTUVIRWg1TUhxMnJpLzc5TTBlUEF2QmtmWDNDZWZHdFBtTjVReUV5emNuL1M4NDBtWmk0aERjTExaR3VReVdMbEE0NXplWkxmb01oaEVoL0V2NkZFRUtrbGFISUpOV0tqQXdVNE5ENTg3d3lNQkRkLzJSOVBldXpzM213cFlXamNSMS83aW9wd1dzWTg0NVBwZHJoU05ublhsTlZWRVZoT2tuNDMzemtDQUMvbVovUG8zVjEzSDcwYUxTdGFJN0ZBaXkvMVdkdklFQ0QwNGtsYnBSZlUxVmNtc2J4Skl0MnhTcXdXbkhiN1hUNi9YampGdk95UkVxR2tqM0l4S3JNeUdBb3lRT1ZFT0tqUlpwckNTR0VTRXZKSnZzQ2ZLZTluWUhwYVhZM05QQWIrZm56OXRsVU5hSE5aeklsTmhzVkdSbWNTQkdxN1NZVEFQNGtJK0ZUNFRCVDRYQTBUQWNpbjZmQ1ljWm5aOW5WMXNhZXZqNzJEdyt6ZjNpWURwOFBJUHA1MzhBQXU5cmFhSTlzQnpqaDlXSlNGT29qcFVSejFqcWRxSXJDOFJSckVzeTV1NlNFNXhvYitlM0N3b1I5NjdPekFXaU9QSXdrYzAxR0J2bWFOdStlRnVOeE9NaU9QT3dJSWE0ZUV2NkZFRUtrcGJudzN4VVgvc2RtWjduMytISDJEUTd5ditQajgvWTV6R2FtbGhEK1AxdGFDc0Nia1RyK2VGbVJFcHlsWEN2V1ZEak1mdzROTFRpQzdvOGNNend6RTkzMmVxU3M2YXVWbGFpUjJuK1RvdkMxeWtwMHcrQzFvYUVGdi9ldGMrY3dnQys2M2RHM0R3RFpGZ3YzVlZVeHErdjgyd0p2UXo0WCtmYzRGRmxMWVNuK3NMeWNYMnplTEE4QVFseGxwT3hIQ0NGRVdwb0xsVy9jZUdQS1krNHVLVW5ZdHNYbGl0YlhiejV5SkNIQXIzVTYrVUpaR2IveWVxUDE4UEZ5STkrOWxCcDRWVkc0cmJpWWpUazU3SXBwcDdrY3Azdys5dmIzODluU1VsNWF2NTZqWTJOc3lzMmxMaXVMUFgxOWRNZVZKMzI5c3BMUllEQmEzdFR1OC9GaWJ5LzN1TjM4NjhhTkhCZ1pRUUZ1S1N6RXBXazgydEZCYjRwV29qZm01WEZYU1FuZFUxTWNYa2I0TDdSYW1RcUhFOHFNaEJEcFRjSy9FRUtJdFBUcTBCQk5pOVM2eDNKcEd2ZDdQTHc5T3NyYmtSSDkrRHIzTlZsWlBMMTJMV0hEV0hDeHI4MTVlUUFwZSsvRHhkcDlnQjgzTmxKcXQ3UDNFdnZkUDM3cUZNTXpNL3p1cWxWOHllMW1aR2FHWjdxNmVDRm1IWU01WDZ1c3BNUG5temUzNFI4Nk96bnQ5L1A1MGxMdUtpbGgxakJvbVp6a2tiWTJmbm5oUXRMdnZMV29pRjIxdFFSMW5ZZGJXOUdUZFBzeEFITmNKeUlWcU1ySVNIZ3JJNFJJZnhMK2hSQkNwS1hteWNrRjY5UTM1dVF3RVFyaEQ0ZXhxeXBmTGk4SFlOL0FBUDhkRjNidEpoUDN1TjE4cGJ3Y0hmaG1jM04wTHNFZHExWlJZck14R1FveG8rdTQ3WFkrVjFySzJVQmd3ZS9mRnBsdmNEWVE0SUhtWms0dG8xNCtHUjE0L3V6WmVZdVdwWktzVHovQWEwTkRpNVlJQVJSWnJkenY4ZkNwd2tLOHM3UDhSWE56eXJjZ2c5UFRiTTdMNHg2M200bFFDSk9pc0NrM0Y1ZW1zVzl3Y05IdkVrS2tGd24vUWdnaHJrb1AxdFRnaWN3TG1ITndkRFJobEx2TWJtZlArdlZrV3l5Yzl2dDVwTFdWdHBpZ3ZzcHE1ZDZLaW5ubnRQdDhQSlJpSkh6T1l4MGQxR1ZsOGZPWU5xUlhnMHl6bVQwYk5wQ3ZhZnp5d2dXKzNkN09VTXo4ZzNpUGRuU3dzNmFHSFI0UGMrUC8vbkNZMTRhRytQRVNIbFNFRU9sRk9YYnlnS3pvSVlRUTRvbzVFRkI1eFdlNjdOZXRkem9wdGxxeHFDb2hYZWRNSUJEdHJCUHY4MlZsQk1KaFhoMGFTbGhKVitWaUlMYVpUSmdVNWJMWHNUdk5ackl0bHBRMTl4K0dEVGs1WkpyTkN5NzZkYVg4Vm9iTzNZN2xUYVFXUXF6TTlmVzNKS3dlS0NQL1FnZ2hya29uSnlZNHVjUmpmOXJYbDNLZkRreUVRcGUwa05aQ3J1UzFWK3E5dUM1SlFvaVBEMm4xS1lRUVFnZ2h4TWVFaEg4aGhCQkNDQ0UrSmlUOEN5R0V1S0lVbVZrbVlxZ0xUS0lXUWdnaGhCQkNDQ0dFRUVJSUlZUVFRaXpIL3dPUFBWSlhQd0JsQmdBQUFBQkpSVTVFcmtKZ2dnPT0iLAogICAiVHlwZSIgOiAibWluZCIKfQo="/>
    </extobj>
  </extobjs>
</s:customData>
</file>

<file path=customXml/itemProps1.xml><?xml version="1.0" encoding="utf-8"?>
<ds:datastoreItem xmlns:ds="http://schemas.openxmlformats.org/officeDocument/2006/customXml" ds:itemID="{C19521E6-5367-492B-A592-A5632DCA6648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180</Words>
  <Application>Microsoft Office PowerPoint</Application>
  <PresentationFormat>宽屏</PresentationFormat>
  <Paragraphs>69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24 LED</vt:lpstr>
      <vt:lpstr>等线</vt:lpstr>
      <vt:lpstr>Arial</vt:lpstr>
      <vt:lpstr>Arial Black</vt:lpstr>
      <vt:lpstr>Consolas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灰色点线</dc:title>
  <dc:creator>第一PPT</dc:creator>
  <cp:keywords>www.1ppt.com</cp:keywords>
  <cp:lastModifiedBy>X GTR</cp:lastModifiedBy>
  <cp:revision>257</cp:revision>
  <dcterms:created xsi:type="dcterms:W3CDTF">2016-01-18T12:33:00Z</dcterms:created>
  <dcterms:modified xsi:type="dcterms:W3CDTF">2018-12-28T02:57:06Z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